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2" r:id="rId2"/>
    <p:sldMasterId id="2147483656" r:id="rId3"/>
    <p:sldMasterId id="2147483688" r:id="rId4"/>
  </p:sldMasterIdLst>
  <p:notesMasterIdLst>
    <p:notesMasterId r:id="rId8"/>
  </p:notesMasterIdLst>
  <p:handoutMasterIdLst>
    <p:handoutMasterId r:id="rId9"/>
  </p:handoutMasterIdLst>
  <p:sldIdLst>
    <p:sldId id="435" r:id="rId5"/>
    <p:sldId id="807" r:id="rId6"/>
    <p:sldId id="797" r:id="rId7"/>
  </p:sldIdLst>
  <p:sldSz cx="12192000" cy="6858000"/>
  <p:notesSz cx="6797675" cy="9926638"/>
  <p:defaultTextStyle>
    <a:defPPr>
      <a:defRPr lang="pt-BR"/>
    </a:defPPr>
    <a:lvl1pPr marL="0" algn="l" defTabSz="1072621" rtl="0" eaLnBrk="1" latinLnBrk="0" hangingPunct="1">
      <a:defRPr sz="2100" kern="1200">
        <a:solidFill>
          <a:schemeClr val="tx1"/>
        </a:solidFill>
        <a:latin typeface="+mn-lt"/>
        <a:ea typeface="+mn-ea"/>
        <a:cs typeface="+mn-cs"/>
      </a:defRPr>
    </a:lvl1pPr>
    <a:lvl2pPr marL="536311" algn="l" defTabSz="1072621" rtl="0" eaLnBrk="1" latinLnBrk="0" hangingPunct="1">
      <a:defRPr sz="2100" kern="1200">
        <a:solidFill>
          <a:schemeClr val="tx1"/>
        </a:solidFill>
        <a:latin typeface="+mn-lt"/>
        <a:ea typeface="+mn-ea"/>
        <a:cs typeface="+mn-cs"/>
      </a:defRPr>
    </a:lvl2pPr>
    <a:lvl3pPr marL="1072621" algn="l" defTabSz="1072621" rtl="0" eaLnBrk="1" latinLnBrk="0" hangingPunct="1">
      <a:defRPr sz="2100" kern="1200">
        <a:solidFill>
          <a:schemeClr val="tx1"/>
        </a:solidFill>
        <a:latin typeface="+mn-lt"/>
        <a:ea typeface="+mn-ea"/>
        <a:cs typeface="+mn-cs"/>
      </a:defRPr>
    </a:lvl3pPr>
    <a:lvl4pPr marL="1608932" algn="l" defTabSz="1072621" rtl="0" eaLnBrk="1" latinLnBrk="0" hangingPunct="1">
      <a:defRPr sz="2100" kern="1200">
        <a:solidFill>
          <a:schemeClr val="tx1"/>
        </a:solidFill>
        <a:latin typeface="+mn-lt"/>
        <a:ea typeface="+mn-ea"/>
        <a:cs typeface="+mn-cs"/>
      </a:defRPr>
    </a:lvl4pPr>
    <a:lvl5pPr marL="2145243" algn="l" defTabSz="1072621" rtl="0" eaLnBrk="1" latinLnBrk="0" hangingPunct="1">
      <a:defRPr sz="2100" kern="1200">
        <a:solidFill>
          <a:schemeClr val="tx1"/>
        </a:solidFill>
        <a:latin typeface="+mn-lt"/>
        <a:ea typeface="+mn-ea"/>
        <a:cs typeface="+mn-cs"/>
      </a:defRPr>
    </a:lvl5pPr>
    <a:lvl6pPr marL="2681554" algn="l" defTabSz="1072621" rtl="0" eaLnBrk="1" latinLnBrk="0" hangingPunct="1">
      <a:defRPr sz="2100" kern="1200">
        <a:solidFill>
          <a:schemeClr val="tx1"/>
        </a:solidFill>
        <a:latin typeface="+mn-lt"/>
        <a:ea typeface="+mn-ea"/>
        <a:cs typeface="+mn-cs"/>
      </a:defRPr>
    </a:lvl6pPr>
    <a:lvl7pPr marL="3217864" algn="l" defTabSz="1072621" rtl="0" eaLnBrk="1" latinLnBrk="0" hangingPunct="1">
      <a:defRPr sz="2100" kern="1200">
        <a:solidFill>
          <a:schemeClr val="tx1"/>
        </a:solidFill>
        <a:latin typeface="+mn-lt"/>
        <a:ea typeface="+mn-ea"/>
        <a:cs typeface="+mn-cs"/>
      </a:defRPr>
    </a:lvl7pPr>
    <a:lvl8pPr marL="3754175" algn="l" defTabSz="1072621" rtl="0" eaLnBrk="1" latinLnBrk="0" hangingPunct="1">
      <a:defRPr sz="2100" kern="1200">
        <a:solidFill>
          <a:schemeClr val="tx1"/>
        </a:solidFill>
        <a:latin typeface="+mn-lt"/>
        <a:ea typeface="+mn-ea"/>
        <a:cs typeface="+mn-cs"/>
      </a:defRPr>
    </a:lvl8pPr>
    <a:lvl9pPr marL="4290486" algn="l" defTabSz="1072621" rtl="0" eaLnBrk="1" latinLnBrk="0" hangingPunct="1">
      <a:defRPr sz="2100" kern="1200">
        <a:solidFill>
          <a:schemeClr val="tx1"/>
        </a:solidFill>
        <a:latin typeface="+mn-lt"/>
        <a:ea typeface="+mn-ea"/>
        <a:cs typeface="+mn-cs"/>
      </a:defRPr>
    </a:lvl9pPr>
  </p:defaultTextStyle>
  <p:extLst>
    <p:ext uri="{521415D9-36F7-43E2-AB2F-B90AF26B5E84}">
      <p14:sectionLst xmlns:p14="http://schemas.microsoft.com/office/powerpoint/2010/main">
        <p14:section name="Seção Padrão" id="{8F2DBE7C-657F-4058-8E79-C88D2D7AD0BC}">
          <p14:sldIdLst>
            <p14:sldId id="435"/>
            <p14:sldId id="807"/>
            <p14:sldId id="79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mylla Soares Pinto" initials="CSP" lastIdx="1" clrIdx="0"/>
  <p:cmAuthor id="2" name="Brenna Caroliny Sousa Cunha" initials="BCSC" lastIdx="3" clrIdx="1">
    <p:extLst>
      <p:ext uri="{19B8F6BF-5375-455C-9EA6-DF929625EA0E}">
        <p15:presenceInfo xmlns:p15="http://schemas.microsoft.com/office/powerpoint/2012/main" userId="S-1-5-21-2850520423-4100189804-2404793660-384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2674"/>
    <a:srgbClr val="CBCBCB"/>
    <a:srgbClr val="FFFFFF"/>
    <a:srgbClr val="FFCE33"/>
    <a:srgbClr val="E7E7E7"/>
    <a:srgbClr val="B5F1C0"/>
    <a:srgbClr val="9D9D9D"/>
    <a:srgbClr val="EEEEEE"/>
    <a:srgbClr val="F2F2F2"/>
    <a:srgbClr val="69CD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Estilo Médio 3 - Ênfase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DF18680-E054-41AD-8BC1-D1AEF772440D}" styleName="Estilo Médio 2 - Ênfas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B4B98B0-60AC-42C2-AFA5-B58CD77FA1E5}" styleName="Estilo Claro 1 - Ênfas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Estilo Claro 2 - Ênfas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8034E78-7F5D-4C2E-B375-FC64B27BC917}" styleName="Estilo Escuro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343" autoAdjust="0"/>
  </p:normalViewPr>
  <p:slideViewPr>
    <p:cSldViewPr>
      <p:cViewPr varScale="1">
        <p:scale>
          <a:sx n="63" d="100"/>
          <a:sy n="63" d="100"/>
        </p:scale>
        <p:origin x="64" y="132"/>
      </p:cViewPr>
      <p:guideLst>
        <p:guide orient="horz" pos="2160"/>
        <p:guide pos="3840"/>
      </p:guideLst>
    </p:cSldViewPr>
  </p:slideViewPr>
  <p:outlineViewPr>
    <p:cViewPr>
      <p:scale>
        <a:sx n="33" d="100"/>
        <a:sy n="33" d="100"/>
      </p:scale>
      <p:origin x="0" y="6660"/>
    </p:cViewPr>
  </p:outlineViewPr>
  <p:notesTextViewPr>
    <p:cViewPr>
      <p:scale>
        <a:sx n="3" d="2"/>
        <a:sy n="3" d="2"/>
      </p:scale>
      <p:origin x="0" y="0"/>
    </p:cViewPr>
  </p:notesTextViewPr>
  <p:sorterViewPr>
    <p:cViewPr>
      <p:scale>
        <a:sx n="100" d="100"/>
        <a:sy n="100" d="100"/>
      </p:scale>
      <p:origin x="0" y="448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5"/>
            <a:ext cx="2945659" cy="496412"/>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50443" y="5"/>
            <a:ext cx="2945659" cy="496412"/>
          </a:xfrm>
          <a:prstGeom prst="rect">
            <a:avLst/>
          </a:prstGeom>
        </p:spPr>
        <p:txBody>
          <a:bodyPr vert="horz" lIns="91440" tIns="45720" rIns="91440" bIns="45720" rtlCol="0"/>
          <a:lstStyle>
            <a:lvl1pPr algn="r">
              <a:defRPr sz="1200"/>
            </a:lvl1pPr>
          </a:lstStyle>
          <a:p>
            <a:fld id="{D75075BA-4AC8-4657-B5DF-53A580E4AB38}" type="datetimeFigureOut">
              <a:rPr lang="pt-BR" smtClean="0"/>
              <a:t>21/01/2021</a:t>
            </a:fld>
            <a:endParaRPr lang="pt-BR"/>
          </a:p>
        </p:txBody>
      </p:sp>
      <p:sp>
        <p:nvSpPr>
          <p:cNvPr id="4" name="Espaço Reservado para Rodapé 3"/>
          <p:cNvSpPr>
            <a:spLocks noGrp="1"/>
          </p:cNvSpPr>
          <p:nvPr>
            <p:ph type="ftr" sz="quarter" idx="2"/>
          </p:nvPr>
        </p:nvSpPr>
        <p:spPr>
          <a:xfrm>
            <a:off x="0" y="9428630"/>
            <a:ext cx="2945659" cy="496411"/>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50443" y="9428630"/>
            <a:ext cx="2945659" cy="496411"/>
          </a:xfrm>
          <a:prstGeom prst="rect">
            <a:avLst/>
          </a:prstGeom>
        </p:spPr>
        <p:txBody>
          <a:bodyPr vert="horz" lIns="91440" tIns="45720" rIns="91440" bIns="45720" rtlCol="0" anchor="b"/>
          <a:lstStyle>
            <a:lvl1pPr algn="r">
              <a:defRPr sz="1200"/>
            </a:lvl1pPr>
          </a:lstStyle>
          <a:p>
            <a:fld id="{FBF8A7A7-2E13-46C4-BC8F-F09209DFB218}" type="slidenum">
              <a:rPr lang="pt-BR" smtClean="0"/>
              <a:t>‹nº›</a:t>
            </a:fld>
            <a:endParaRPr lang="pt-BR"/>
          </a:p>
        </p:txBody>
      </p:sp>
    </p:spTree>
    <p:extLst>
      <p:ext uri="{BB962C8B-B14F-4D97-AF65-F5344CB8AC3E}">
        <p14:creationId xmlns:p14="http://schemas.microsoft.com/office/powerpoint/2010/main" val="3496973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B1EB865-99EF-48F5-8834-496CACB86A0F}" type="datetimeFigureOut">
              <a:rPr lang="pt-BR" smtClean="0"/>
              <a:t>21/01/2021</a:t>
            </a:fld>
            <a:endParaRPr lang="pt-BR"/>
          </a:p>
        </p:txBody>
      </p:sp>
      <p:sp>
        <p:nvSpPr>
          <p:cNvPr id="4" name="Espaço Reservado para Imagem de Slide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6829970-03F0-46F2-B559-D992AE5B420A}" type="slidenum">
              <a:rPr lang="pt-BR" smtClean="0"/>
              <a:t>‹nº›</a:t>
            </a:fld>
            <a:endParaRPr lang="pt-BR"/>
          </a:p>
        </p:txBody>
      </p:sp>
    </p:spTree>
    <p:extLst>
      <p:ext uri="{BB962C8B-B14F-4D97-AF65-F5344CB8AC3E}">
        <p14:creationId xmlns:p14="http://schemas.microsoft.com/office/powerpoint/2010/main" val="14257842"/>
      </p:ext>
    </p:extLst>
  </p:cSld>
  <p:clrMap bg1="lt1" tx1="dk1" bg2="lt2" tx2="dk2" accent1="accent1" accent2="accent2" accent3="accent3" accent4="accent4" accent5="accent5" accent6="accent6" hlink="hlink" folHlink="folHlink"/>
  <p:notesStyle>
    <a:lvl1pPr marL="0" algn="l" defTabSz="1072621" rtl="0" eaLnBrk="1" latinLnBrk="0" hangingPunct="1">
      <a:defRPr sz="1400" kern="1200">
        <a:solidFill>
          <a:schemeClr val="tx1"/>
        </a:solidFill>
        <a:latin typeface="+mn-lt"/>
        <a:ea typeface="+mn-ea"/>
        <a:cs typeface="+mn-cs"/>
      </a:defRPr>
    </a:lvl1pPr>
    <a:lvl2pPr marL="536311" algn="l" defTabSz="1072621" rtl="0" eaLnBrk="1" latinLnBrk="0" hangingPunct="1">
      <a:defRPr sz="1400" kern="1200">
        <a:solidFill>
          <a:schemeClr val="tx1"/>
        </a:solidFill>
        <a:latin typeface="+mn-lt"/>
        <a:ea typeface="+mn-ea"/>
        <a:cs typeface="+mn-cs"/>
      </a:defRPr>
    </a:lvl2pPr>
    <a:lvl3pPr marL="1072621" algn="l" defTabSz="1072621" rtl="0" eaLnBrk="1" latinLnBrk="0" hangingPunct="1">
      <a:defRPr sz="1400" kern="1200">
        <a:solidFill>
          <a:schemeClr val="tx1"/>
        </a:solidFill>
        <a:latin typeface="+mn-lt"/>
        <a:ea typeface="+mn-ea"/>
        <a:cs typeface="+mn-cs"/>
      </a:defRPr>
    </a:lvl3pPr>
    <a:lvl4pPr marL="1608932" algn="l" defTabSz="1072621" rtl="0" eaLnBrk="1" latinLnBrk="0" hangingPunct="1">
      <a:defRPr sz="1400" kern="1200">
        <a:solidFill>
          <a:schemeClr val="tx1"/>
        </a:solidFill>
        <a:latin typeface="+mn-lt"/>
        <a:ea typeface="+mn-ea"/>
        <a:cs typeface="+mn-cs"/>
      </a:defRPr>
    </a:lvl4pPr>
    <a:lvl5pPr marL="2145243" algn="l" defTabSz="1072621" rtl="0" eaLnBrk="1" latinLnBrk="0" hangingPunct="1">
      <a:defRPr sz="1400" kern="1200">
        <a:solidFill>
          <a:schemeClr val="tx1"/>
        </a:solidFill>
        <a:latin typeface="+mn-lt"/>
        <a:ea typeface="+mn-ea"/>
        <a:cs typeface="+mn-cs"/>
      </a:defRPr>
    </a:lvl5pPr>
    <a:lvl6pPr marL="2681554" algn="l" defTabSz="1072621" rtl="0" eaLnBrk="1" latinLnBrk="0" hangingPunct="1">
      <a:defRPr sz="1400" kern="1200">
        <a:solidFill>
          <a:schemeClr val="tx1"/>
        </a:solidFill>
        <a:latin typeface="+mn-lt"/>
        <a:ea typeface="+mn-ea"/>
        <a:cs typeface="+mn-cs"/>
      </a:defRPr>
    </a:lvl6pPr>
    <a:lvl7pPr marL="3217864" algn="l" defTabSz="1072621" rtl="0" eaLnBrk="1" latinLnBrk="0" hangingPunct="1">
      <a:defRPr sz="1400" kern="1200">
        <a:solidFill>
          <a:schemeClr val="tx1"/>
        </a:solidFill>
        <a:latin typeface="+mn-lt"/>
        <a:ea typeface="+mn-ea"/>
        <a:cs typeface="+mn-cs"/>
      </a:defRPr>
    </a:lvl7pPr>
    <a:lvl8pPr marL="3754175" algn="l" defTabSz="1072621" rtl="0" eaLnBrk="1" latinLnBrk="0" hangingPunct="1">
      <a:defRPr sz="1400" kern="1200">
        <a:solidFill>
          <a:schemeClr val="tx1"/>
        </a:solidFill>
        <a:latin typeface="+mn-lt"/>
        <a:ea typeface="+mn-ea"/>
        <a:cs typeface="+mn-cs"/>
      </a:defRPr>
    </a:lvl8pPr>
    <a:lvl9pPr marL="4290486" algn="l" defTabSz="1072621"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36525" y="739775"/>
            <a:ext cx="6584950" cy="3703638"/>
          </a:xfrm>
        </p:spPr>
      </p:sp>
      <p:sp>
        <p:nvSpPr>
          <p:cNvPr id="3" name="Espaço Reservado para Anotações 2"/>
          <p:cNvSpPr>
            <a:spLocks noGrp="1"/>
          </p:cNvSpPr>
          <p:nvPr>
            <p:ph type="body" idx="1"/>
          </p:nvPr>
        </p:nvSpPr>
        <p:spPr/>
        <p:txBody>
          <a:bodyPr/>
          <a:lstStyle/>
          <a:p>
            <a:endParaRPr lang="pt-BR" dirty="0"/>
          </a:p>
        </p:txBody>
      </p:sp>
    </p:spTree>
    <p:extLst>
      <p:ext uri="{BB962C8B-B14F-4D97-AF65-F5344CB8AC3E}">
        <p14:creationId xmlns:p14="http://schemas.microsoft.com/office/powerpoint/2010/main" val="27010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hyperlink" Target="http://www.gartner.com/technology/research/technical-professionals.jsp" TargetMode="External"/><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3" Type="http://schemas.openxmlformats.org/officeDocument/2006/relationships/hyperlink" Target="https://www.gartner.com/technology/about/policies/usage_policy.jsp#_blank" TargetMode="External"/><Relationship Id="rId2" Type="http://schemas.openxmlformats.org/officeDocument/2006/relationships/image" Target="../media/image3.png"/><Relationship Id="rId1" Type="http://schemas.openxmlformats.org/officeDocument/2006/relationships/slideMaster" Target="../slideMasters/slideMaster4.xml"/><Relationship Id="rId4" Type="http://schemas.openxmlformats.org/officeDocument/2006/relationships/hyperlink" Target="https://www.gartner.com/technology/about/ombudsman/omb_guide2.jsp" TargetMode="External"/></Relationships>
</file>

<file path=ppt/slideLayouts/_rels/slideLayout39.xml.rels><?xml version="1.0" encoding="UTF-8" standalone="yes"?>
<Relationships xmlns="http://schemas.openxmlformats.org/package/2006/relationships"><Relationship Id="rId3" Type="http://schemas.openxmlformats.org/officeDocument/2006/relationships/hyperlink" Target="https://www.gartner.com/technology/about/ombudsman/omb_guide2.jsp" TargetMode="External"/><Relationship Id="rId2" Type="http://schemas.openxmlformats.org/officeDocument/2006/relationships/hyperlink" Target="https://www.gartner.com/technology/about/policies/usage_policy.jsp#_blank" TargetMode="External"/><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3" Type="http://schemas.openxmlformats.org/officeDocument/2006/relationships/hyperlink" Target="http://www.gartner.com/technology/research/technical-professionals.jsp" TargetMode="External"/><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www.gartner.com/technology/about/policies/usage_policy.jsp#_blank" TargetMode="External"/><Relationship Id="rId2" Type="http://schemas.openxmlformats.org/officeDocument/2006/relationships/image" Target="../media/image3.png"/><Relationship Id="rId1" Type="http://schemas.openxmlformats.org/officeDocument/2006/relationships/slideMaster" Target="../slideMasters/slideMaster3.xml"/><Relationship Id="rId4" Type="http://schemas.openxmlformats.org/officeDocument/2006/relationships/hyperlink" Target="https://www.gartner.com/technology/about/ombudsman/omb_guide2.jsp" TargetMode="External"/></Relationships>
</file>

<file path=ppt/slideLayouts/_rels/slideLayout8.xml.rels><?xml version="1.0" encoding="UTF-8" standalone="yes"?>
<Relationships xmlns="http://schemas.openxmlformats.org/package/2006/relationships"><Relationship Id="rId3" Type="http://schemas.openxmlformats.org/officeDocument/2006/relationships/hyperlink" Target="https://www.gartner.com/technology/about/ombudsman/omb_guide2.jsp" TargetMode="External"/><Relationship Id="rId2" Type="http://schemas.openxmlformats.org/officeDocument/2006/relationships/hyperlink" Target="https://www.gartner.com/technology/about/policies/usage_policy.jsp#_blank" TargetMode="External"/><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de título">
    <p:spTree>
      <p:nvGrpSpPr>
        <p:cNvPr id="1" name=""/>
        <p:cNvGrpSpPr/>
        <p:nvPr/>
      </p:nvGrpSpPr>
      <p:grpSpPr>
        <a:xfrm>
          <a:off x="0" y="0"/>
          <a:ext cx="0" cy="0"/>
          <a:chOff x="0" y="0"/>
          <a:chExt cx="0" cy="0"/>
        </a:xfrm>
      </p:grpSpPr>
      <p:sp>
        <p:nvSpPr>
          <p:cNvPr id="17" name="Espaço Reservado para Título 1"/>
          <p:cNvSpPr>
            <a:spLocks noGrp="1"/>
          </p:cNvSpPr>
          <p:nvPr>
            <p:ph type="title"/>
          </p:nvPr>
        </p:nvSpPr>
        <p:spPr>
          <a:xfrm>
            <a:off x="239349" y="275175"/>
            <a:ext cx="5184576" cy="1137609"/>
          </a:xfrm>
          <a:prstGeom prst="rect">
            <a:avLst/>
          </a:prstGeom>
        </p:spPr>
        <p:txBody>
          <a:bodyPr vert="horz" lIns="107263" tIns="53630" rIns="107263" bIns="53630" rtlCol="0" anchor="t">
            <a:normAutofit/>
          </a:bodyPr>
          <a:lstStyle/>
          <a:p>
            <a:r>
              <a:rPr lang="pt-BR" dirty="0"/>
              <a:t>Clique para editar o título mestre</a:t>
            </a:r>
          </a:p>
        </p:txBody>
      </p:sp>
      <p:sp>
        <p:nvSpPr>
          <p:cNvPr id="19" name="Espaço Reservado para Texto 11"/>
          <p:cNvSpPr>
            <a:spLocks noGrp="1"/>
          </p:cNvSpPr>
          <p:nvPr>
            <p:ph type="body" sz="quarter" idx="10"/>
          </p:nvPr>
        </p:nvSpPr>
        <p:spPr>
          <a:xfrm>
            <a:off x="5423925" y="673630"/>
            <a:ext cx="6624736" cy="739147"/>
          </a:xfrm>
          <a:prstGeom prst="rect">
            <a:avLst/>
          </a:prstGeom>
        </p:spPr>
        <p:txBody>
          <a:bodyPr lIns="107263" tIns="53630" rIns="107263" bIns="53630"/>
          <a:lstStyle>
            <a:lvl1pPr marL="0" indent="0">
              <a:buNone/>
              <a:defRPr sz="1600" i="1">
                <a:solidFill>
                  <a:srgbClr val="1F163A"/>
                </a:solidFill>
                <a:latin typeface="Arial Narrow" panose="020B0606020202030204" pitchFamily="34" charset="0"/>
              </a:defRPr>
            </a:lvl1pPr>
            <a:lvl2pPr marL="536325" indent="0">
              <a:buNone/>
              <a:defRPr/>
            </a:lvl2pPr>
            <a:lvl3pPr marL="1072648" indent="0">
              <a:buNone/>
              <a:defRPr/>
            </a:lvl3pPr>
            <a:lvl4pPr marL="1608973" indent="0">
              <a:buNone/>
              <a:defRPr/>
            </a:lvl4pPr>
            <a:lvl5pPr marL="2145297" indent="0">
              <a:buNone/>
              <a:defRPr/>
            </a:lvl5pPr>
          </a:lstStyle>
          <a:p>
            <a:pPr lvl="0"/>
            <a:r>
              <a:rPr lang="pt-BR" dirty="0"/>
              <a:t>Clique para editar o texto mestre</a:t>
            </a:r>
          </a:p>
        </p:txBody>
      </p:sp>
    </p:spTree>
    <p:extLst>
      <p:ext uri="{BB962C8B-B14F-4D97-AF65-F5344CB8AC3E}">
        <p14:creationId xmlns:p14="http://schemas.microsoft.com/office/powerpoint/2010/main" val="1400998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067739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Content Placeholder 6"/>
          <p:cNvSpPr>
            <a:spLocks noGrp="1"/>
          </p:cNvSpPr>
          <p:nvPr>
            <p:ph sz="quarter" idx="10"/>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379335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Key Issu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Content Placeholder 6"/>
          <p:cNvSpPr>
            <a:spLocks noGrp="1"/>
          </p:cNvSpPr>
          <p:nvPr>
            <p:ph sz="quarter" idx="10"/>
          </p:nvPr>
        </p:nvSpPr>
        <p:spPr/>
        <p:txBody>
          <a:bodyPr/>
          <a:lstStyle>
            <a:lvl1pPr marL="365760" indent="-365760">
              <a:buFont typeface="+mj-lt"/>
              <a:buAutoNum type="arabicPeriod"/>
              <a:defRPr/>
            </a:lvl1pPr>
            <a:lvl2pPr marL="731520">
              <a:defRPr/>
            </a:lvl2pPr>
            <a:lvl3pPr marL="1005840">
              <a:defRPr/>
            </a:lvl3pPr>
            <a:lvl4pPr marL="1325880">
              <a:defRPr/>
            </a:lvl4pPr>
            <a:lvl5pPr marL="155448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856095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Key Issues - Gre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Content Placeholder 6"/>
          <p:cNvSpPr>
            <a:spLocks noGrp="1"/>
          </p:cNvSpPr>
          <p:nvPr>
            <p:ph sz="quarter" idx="10"/>
          </p:nvPr>
        </p:nvSpPr>
        <p:spPr/>
        <p:txBody>
          <a:bodyPr/>
          <a:lstStyle>
            <a:lvl1pPr marL="365760" indent="-365760">
              <a:buClrTx/>
              <a:buFont typeface="+mj-lt"/>
              <a:buAutoNum type="arabicPeriod"/>
              <a:defRPr>
                <a:solidFill>
                  <a:srgbClr val="979D9D"/>
                </a:solidFill>
              </a:defRPr>
            </a:lvl1pPr>
            <a:lvl2pPr marL="731520">
              <a:buClr>
                <a:srgbClr val="979D9D"/>
              </a:buClr>
              <a:defRPr>
                <a:solidFill>
                  <a:srgbClr val="979D9D"/>
                </a:solidFill>
              </a:defRPr>
            </a:lvl2pPr>
            <a:lvl3pPr marL="1005840">
              <a:buClr>
                <a:srgbClr val="979D9D"/>
              </a:buClr>
              <a:defRPr>
                <a:solidFill>
                  <a:srgbClr val="979D9D"/>
                </a:solidFill>
              </a:defRPr>
            </a:lvl3pPr>
            <a:lvl4pPr marL="1325880">
              <a:buClr>
                <a:srgbClr val="979D9D"/>
              </a:buClr>
              <a:defRPr>
                <a:solidFill>
                  <a:srgbClr val="979D9D"/>
                </a:solidFill>
              </a:defRPr>
            </a:lvl4pPr>
            <a:lvl5pPr marL="1554480">
              <a:buClr>
                <a:srgbClr val="979D9D"/>
              </a:buClr>
              <a:defRPr>
                <a:solidFill>
                  <a:srgbClr val="979D9D"/>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070099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lumn graphics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Content Placeholder 4"/>
          <p:cNvSpPr>
            <a:spLocks noGrp="1"/>
          </p:cNvSpPr>
          <p:nvPr>
            <p:ph sz="quarter" idx="10"/>
          </p:nvPr>
        </p:nvSpPr>
        <p:spPr>
          <a:xfrm>
            <a:off x="457200" y="1527175"/>
            <a:ext cx="5499100" cy="44608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00111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457200" y="1527175"/>
            <a:ext cx="5499100" cy="44608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7"/>
          <p:cNvSpPr>
            <a:spLocks noGrp="1"/>
          </p:cNvSpPr>
          <p:nvPr>
            <p:ph type="body" sz="quarter" idx="11"/>
          </p:nvPr>
        </p:nvSpPr>
        <p:spPr>
          <a:xfrm>
            <a:off x="6234113" y="1527175"/>
            <a:ext cx="5499100" cy="44608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34544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PA Ban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Text Placeholder 11"/>
          <p:cNvSpPr>
            <a:spLocks noGrp="1"/>
          </p:cNvSpPr>
          <p:nvPr>
            <p:ph type="body" sz="quarter" idx="13"/>
          </p:nvPr>
        </p:nvSpPr>
        <p:spPr>
          <a:xfrm>
            <a:off x="457201" y="2193290"/>
            <a:ext cx="5499100" cy="3794760"/>
          </a:xfrm>
        </p:spPr>
        <p:txBody>
          <a:bodyPr>
            <a:noAutofit/>
          </a:bodyPr>
          <a:lstStyle>
            <a:lvl1pPr marL="0" indent="0">
              <a:buNone/>
              <a:defRPr sz="2400" b="1"/>
            </a:lvl1pPr>
            <a:lvl2pPr marL="228600" indent="-228600">
              <a:buClr>
                <a:schemeClr val="tx2"/>
              </a:buClr>
              <a:buSzPct val="100000"/>
              <a:buFont typeface="Arial" panose="020B0604020202020204" pitchFamily="34" charset="0"/>
              <a:buChar char="•"/>
              <a:defRPr sz="2400"/>
            </a:lvl2pPr>
            <a:lvl3pPr marL="548640" indent="-274320">
              <a:buFont typeface="Arial" panose="020B0604020202020204" pitchFamily="34" charset="0"/>
              <a:buChar char="–"/>
              <a:defRPr sz="2400"/>
            </a:lvl3pPr>
            <a:lvl4pPr marL="822960" indent="-228600">
              <a:buSzPct val="100000"/>
              <a:buFont typeface="Arial" panose="020B0604020202020204" pitchFamily="34" charset="0"/>
              <a:buChar char="•"/>
              <a:defRPr sz="2400"/>
            </a:lvl4pPr>
            <a:lvl5pPr marL="1143000" indent="-274320">
              <a:buFont typeface="Arial" panose="020B0604020202020204" pitchFamily="34" charset="0"/>
              <a:buChar char="–"/>
              <a:defRPr sz="2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15"/>
          </p:nvPr>
        </p:nvSpPr>
        <p:spPr bwMode="gray">
          <a:xfrm>
            <a:off x="457200" y="976313"/>
            <a:ext cx="11276013" cy="1047750"/>
          </a:xfrm>
          <a:solidFill>
            <a:srgbClr val="002856"/>
          </a:solidFill>
        </p:spPr>
        <p:txBody>
          <a:bodyPr lIns="0" rIns="91440" anchor="ctr" anchorCtr="0"/>
          <a:lstStyle>
            <a:lvl1pPr marL="146304" indent="0">
              <a:buNone/>
              <a:defRPr sz="2400">
                <a:solidFill>
                  <a:srgbClr val="FFFFFF"/>
                </a:solidFill>
              </a:defRPr>
            </a:lvl1pPr>
          </a:lstStyle>
          <a:p>
            <a:pPr lvl="0"/>
            <a:r>
              <a:rPr lang="en-US"/>
              <a:t>Edit Master text styles</a:t>
            </a:r>
          </a:p>
        </p:txBody>
      </p:sp>
      <p:sp>
        <p:nvSpPr>
          <p:cNvPr id="7" name="Text Placeholder 11"/>
          <p:cNvSpPr>
            <a:spLocks noGrp="1"/>
          </p:cNvSpPr>
          <p:nvPr>
            <p:ph type="body" sz="quarter" idx="16"/>
          </p:nvPr>
        </p:nvSpPr>
        <p:spPr>
          <a:xfrm>
            <a:off x="6234113" y="2193290"/>
            <a:ext cx="5499100" cy="3794760"/>
          </a:xfrm>
        </p:spPr>
        <p:txBody>
          <a:bodyPr>
            <a:noAutofit/>
          </a:bodyPr>
          <a:lstStyle>
            <a:lvl1pPr marL="0" indent="0">
              <a:buNone/>
              <a:defRPr sz="2400" b="1"/>
            </a:lvl1pPr>
            <a:lvl2pPr marL="228600" indent="-228600">
              <a:buClr>
                <a:schemeClr val="tx2"/>
              </a:buClr>
              <a:buSzPct val="100000"/>
              <a:buFont typeface="Arial" panose="020B0604020202020204" pitchFamily="34" charset="0"/>
              <a:buChar char="•"/>
              <a:defRPr sz="2400"/>
            </a:lvl2pPr>
            <a:lvl3pPr marL="548640" indent="-274320">
              <a:buFont typeface="Arial" panose="020B0604020202020204" pitchFamily="34" charset="0"/>
              <a:buChar char="–"/>
              <a:defRPr sz="2400"/>
            </a:lvl3pPr>
            <a:lvl4pPr marL="822960" indent="-228600">
              <a:buSzPct val="100000"/>
              <a:buFont typeface="Arial" panose="020B0604020202020204" pitchFamily="34" charset="0"/>
              <a:buChar char="•"/>
              <a:defRPr sz="2400"/>
            </a:lvl4pPr>
            <a:lvl5pPr marL="1143000" indent="-274320">
              <a:buFont typeface="Arial" panose="020B0604020202020204" pitchFamily="34" charset="0"/>
              <a:buChar char="–"/>
              <a:defRPr sz="2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328730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Recommendatio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ext Placeholder 4">
            <a:extLst>
              <a:ext uri="{FF2B5EF4-FFF2-40B4-BE49-F238E27FC236}">
                <a16:creationId xmlns:a16="http://schemas.microsoft.com/office/drawing/2014/main" id="{DE8D9AD6-0FE7-4371-839A-F97CD97F5DFF}"/>
              </a:ext>
            </a:extLst>
          </p:cNvPr>
          <p:cNvSpPr>
            <a:spLocks noGrp="1"/>
          </p:cNvSpPr>
          <p:nvPr>
            <p:ph type="body" sz="quarter" idx="10"/>
          </p:nvPr>
        </p:nvSpPr>
        <p:spPr/>
        <p:txBody>
          <a:bodyPr/>
          <a:lstStyle>
            <a:lvl1pPr marL="457200" indent="-457200">
              <a:buSzPct val="130000"/>
              <a:buFontTx/>
              <a:buBlip>
                <a:blip r:embed="rId2">
                  <a:extLst>
                    <a:ext uri="{96DAC541-7B7A-43D3-8B79-37D633B846F1}">
                      <asvg:svgBlip xmlns:asvg="http://schemas.microsoft.com/office/drawing/2016/SVG/main" r:embed="rId3"/>
                    </a:ext>
                  </a:extLst>
                </a:blip>
              </a:buBlip>
              <a:defRPr/>
            </a:lvl1pPr>
            <a:lvl2pPr marL="822960">
              <a:defRPr/>
            </a:lvl2pPr>
            <a:lvl3pPr marL="1097280">
              <a:defRPr/>
            </a:lvl3pPr>
            <a:lvl4pPr marL="1463040">
              <a:defRPr/>
            </a:lvl4pPr>
            <a:lvl5pPr marL="173736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892569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ction Pla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Text Placeholder 11"/>
          <p:cNvSpPr>
            <a:spLocks noGrp="1"/>
          </p:cNvSpPr>
          <p:nvPr>
            <p:ph type="body" sz="quarter" idx="13"/>
          </p:nvPr>
        </p:nvSpPr>
        <p:spPr>
          <a:xfrm>
            <a:off x="457201" y="1527175"/>
            <a:ext cx="11276012" cy="4460875"/>
          </a:xfrm>
        </p:spPr>
        <p:txBody>
          <a:bodyPr>
            <a:noAutofit/>
          </a:bodyPr>
          <a:lstStyle>
            <a:lvl1pPr marL="0" indent="0">
              <a:buNone/>
              <a:defRPr sz="2800" b="1"/>
            </a:lvl1pPr>
            <a:lvl2pPr marL="548640" indent="-228600">
              <a:buClr>
                <a:schemeClr val="tx2"/>
              </a:buClr>
              <a:buSzPct val="100000"/>
              <a:buFont typeface="Arial" panose="020B0604020202020204" pitchFamily="34" charset="0"/>
              <a:buChar char="•"/>
              <a:defRPr sz="2400"/>
            </a:lvl2pPr>
            <a:lvl3pPr marL="868680" indent="-228600">
              <a:buFont typeface="Arial" panose="020B0604020202020204" pitchFamily="34" charset="0"/>
              <a:buChar char="–"/>
              <a:defRPr sz="2400"/>
            </a:lvl3pPr>
            <a:lvl4pPr marL="1143000" indent="-228600">
              <a:buSzPct val="100000"/>
              <a:buFont typeface="Arial" panose="020B0604020202020204" pitchFamily="34" charset="0"/>
              <a:buChar char="•"/>
              <a:defRPr sz="2400"/>
            </a:lvl4pPr>
            <a:lvl5pPr marL="1463040" indent="-228600">
              <a:buFont typeface="Arial" panose="020B0604020202020204" pitchFamily="34" charset="0"/>
              <a:buChar char="–"/>
              <a:defRPr sz="2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839936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ecommended Resear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457200" y="1527175"/>
            <a:ext cx="11276013" cy="4460873"/>
          </a:xfrm>
        </p:spPr>
        <p:txBody>
          <a:bodyPr/>
          <a:lstStyle>
            <a:lvl1pPr marL="365760" indent="-365760">
              <a:buClr>
                <a:schemeClr val="tx2"/>
              </a:buClr>
              <a:buFont typeface="Wingdings 3" panose="05040102010807070707" pitchFamily="18" charset="2"/>
              <a:buChar char="u"/>
              <a:defRPr/>
            </a:lvl1pPr>
            <a:lvl2pPr marL="731520">
              <a:buClrTx/>
              <a:defRPr/>
            </a:lvl2pPr>
            <a:lvl3pPr marL="1005840">
              <a:buClrTx/>
              <a:defRPr/>
            </a:lvl3pPr>
            <a:lvl4pPr marL="1325880">
              <a:buClrTx/>
              <a:defRPr/>
            </a:lvl4pPr>
            <a:lvl5pPr marL="1600200">
              <a:buClrTx/>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Box 91"/>
          <p:cNvSpPr txBox="1">
            <a:spLocks noChangeAspect="1" noChangeArrowheads="1"/>
          </p:cNvSpPr>
          <p:nvPr userDrawn="1"/>
        </p:nvSpPr>
        <p:spPr bwMode="gray">
          <a:xfrm>
            <a:off x="457200" y="6230064"/>
            <a:ext cx="6229673" cy="123111"/>
          </a:xfrm>
          <a:prstGeom prst="rect">
            <a:avLst/>
          </a:prstGeom>
          <a:noFill/>
        </p:spPr>
        <p:txBody>
          <a:bodyPr wrap="square" lIns="0" tIns="0" rIns="0" bIns="0" rtlCol="0" anchor="b" anchorCtr="0">
            <a:spAutoFit/>
          </a:bodyPr>
          <a:lstStyle>
            <a:defPPr>
              <a:defRPr lang="en-US"/>
            </a:defPPr>
            <a:lvl1pPr>
              <a:defRPr sz="800">
                <a:solidFill>
                  <a:schemeClr val="accent2">
                    <a:lumMod val="75000"/>
                  </a:schemeClr>
                </a:solidFill>
              </a:defRPr>
            </a:lvl1pPr>
          </a:lstStyle>
          <a:p>
            <a:pPr lvl="0"/>
            <a:r>
              <a:rPr lang="en-US" dirty="0"/>
              <a:t>For information, please contact your Gartner representative.</a:t>
            </a:r>
          </a:p>
        </p:txBody>
      </p:sp>
    </p:spTree>
    <p:extLst>
      <p:ext uri="{BB962C8B-B14F-4D97-AF65-F5344CB8AC3E}">
        <p14:creationId xmlns:p14="http://schemas.microsoft.com/office/powerpoint/2010/main" val="119082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e conteúdo">
    <p:spTree>
      <p:nvGrpSpPr>
        <p:cNvPr id="1" name=""/>
        <p:cNvGrpSpPr/>
        <p:nvPr/>
      </p:nvGrpSpPr>
      <p:grpSpPr>
        <a:xfrm>
          <a:off x="0" y="0"/>
          <a:ext cx="0" cy="0"/>
          <a:chOff x="0" y="0"/>
          <a:chExt cx="0" cy="0"/>
        </a:xfrm>
      </p:grpSpPr>
      <p:sp>
        <p:nvSpPr>
          <p:cNvPr id="9" name="Espaço Reservado para Título 1"/>
          <p:cNvSpPr>
            <a:spLocks noGrp="1"/>
          </p:cNvSpPr>
          <p:nvPr>
            <p:ph type="title"/>
          </p:nvPr>
        </p:nvSpPr>
        <p:spPr>
          <a:xfrm>
            <a:off x="239349" y="275175"/>
            <a:ext cx="5184576" cy="1137609"/>
          </a:xfrm>
          <a:prstGeom prst="rect">
            <a:avLst/>
          </a:prstGeom>
        </p:spPr>
        <p:txBody>
          <a:bodyPr vert="horz" lIns="107263" tIns="53630" rIns="107263" bIns="53630" rtlCol="0" anchor="t">
            <a:normAutofit/>
          </a:bodyPr>
          <a:lstStyle/>
          <a:p>
            <a:r>
              <a:rPr lang="pt-BR" dirty="0"/>
              <a:t>Clique para editar o título mestre</a:t>
            </a:r>
          </a:p>
        </p:txBody>
      </p:sp>
      <p:sp>
        <p:nvSpPr>
          <p:cNvPr id="12" name="Espaço Reservado para Texto 11"/>
          <p:cNvSpPr>
            <a:spLocks noGrp="1"/>
          </p:cNvSpPr>
          <p:nvPr>
            <p:ph type="body" sz="quarter" idx="10"/>
          </p:nvPr>
        </p:nvSpPr>
        <p:spPr>
          <a:xfrm>
            <a:off x="5423925" y="673630"/>
            <a:ext cx="6624736" cy="739147"/>
          </a:xfrm>
          <a:prstGeom prst="rect">
            <a:avLst/>
          </a:prstGeom>
        </p:spPr>
        <p:txBody>
          <a:bodyPr lIns="107263" tIns="53630" rIns="107263" bIns="53630"/>
          <a:lstStyle>
            <a:lvl1pPr marL="0" indent="0">
              <a:buNone/>
              <a:defRPr sz="1600" i="1">
                <a:solidFill>
                  <a:srgbClr val="1F163A"/>
                </a:solidFill>
                <a:latin typeface="Arial Narrow" panose="020B0606020202030204" pitchFamily="34" charset="0"/>
              </a:defRPr>
            </a:lvl1pPr>
            <a:lvl2pPr marL="536325" indent="0">
              <a:buNone/>
              <a:defRPr/>
            </a:lvl2pPr>
            <a:lvl3pPr marL="1072648" indent="0">
              <a:buNone/>
              <a:defRPr/>
            </a:lvl3pPr>
            <a:lvl4pPr marL="1608973" indent="0">
              <a:buNone/>
              <a:defRPr/>
            </a:lvl4pPr>
            <a:lvl5pPr marL="2145297" indent="0">
              <a:buNone/>
              <a:defRPr/>
            </a:lvl5pPr>
          </a:lstStyle>
          <a:p>
            <a:pPr lvl="0"/>
            <a:r>
              <a:rPr lang="pt-BR" dirty="0"/>
              <a:t>Clique para editar o texto mestre</a:t>
            </a:r>
          </a:p>
        </p:txBody>
      </p:sp>
    </p:spTree>
    <p:extLst>
      <p:ext uri="{BB962C8B-B14F-4D97-AF65-F5344CB8AC3E}">
        <p14:creationId xmlns:p14="http://schemas.microsoft.com/office/powerpoint/2010/main" val="420190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Recommended Research">
    <p:spTree>
      <p:nvGrpSpPr>
        <p:cNvPr id="1" name=""/>
        <p:cNvGrpSpPr/>
        <p:nvPr/>
      </p:nvGrpSpPr>
      <p:grpSpPr>
        <a:xfrm>
          <a:off x="0" y="0"/>
          <a:ext cx="0" cy="0"/>
          <a:chOff x="0" y="0"/>
          <a:chExt cx="0" cy="0"/>
        </a:xfrm>
      </p:grpSpPr>
      <p:sp>
        <p:nvSpPr>
          <p:cNvPr id="2" name="Title 1"/>
          <p:cNvSpPr>
            <a:spLocks noGrp="1"/>
          </p:cNvSpPr>
          <p:nvPr>
            <p:ph type="title"/>
          </p:nvPr>
        </p:nvSpPr>
        <p:spPr>
          <a:xfrm>
            <a:off x="457200" y="366713"/>
            <a:ext cx="9020175" cy="443198"/>
          </a:xfrm>
        </p:spPr>
        <p:txBody>
          <a:bodyPr/>
          <a:lstStyle/>
          <a:p>
            <a:r>
              <a:rPr lang="en-US"/>
              <a:t>Click to edit Master title style</a:t>
            </a:r>
          </a:p>
        </p:txBody>
      </p:sp>
      <p:pic>
        <p:nvPicPr>
          <p:cNvPr id="6" name="Picture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bwMode="gray">
          <a:xfrm>
            <a:off x="9647853" y="255408"/>
            <a:ext cx="2085360" cy="465730"/>
          </a:xfrm>
          <a:prstGeom prst="rect">
            <a:avLst/>
          </a:prstGeom>
        </p:spPr>
      </p:pic>
      <p:sp>
        <p:nvSpPr>
          <p:cNvPr id="7" name="Text Box 91"/>
          <p:cNvSpPr txBox="1">
            <a:spLocks noChangeAspect="1" noChangeArrowheads="1"/>
          </p:cNvSpPr>
          <p:nvPr userDrawn="1"/>
        </p:nvSpPr>
        <p:spPr bwMode="gray">
          <a:xfrm>
            <a:off x="457200" y="6106954"/>
            <a:ext cx="6229673" cy="246221"/>
          </a:xfrm>
          <a:prstGeom prst="rect">
            <a:avLst/>
          </a:prstGeom>
          <a:noFill/>
        </p:spPr>
        <p:txBody>
          <a:bodyPr wrap="square" lIns="0" tIns="0" rIns="0" bIns="0" rtlCol="0" anchor="b" anchorCtr="0">
            <a:spAutoFit/>
          </a:bodyPr>
          <a:lstStyle>
            <a:defPPr>
              <a:defRPr lang="en-US"/>
            </a:defPPr>
            <a:lvl1pPr>
              <a:defRPr sz="800">
                <a:solidFill>
                  <a:schemeClr val="accent2">
                    <a:lumMod val="75000"/>
                  </a:schemeClr>
                </a:solidFill>
              </a:defRPr>
            </a:lvl1pPr>
          </a:lstStyle>
          <a:p>
            <a:pPr lvl="0"/>
            <a:r>
              <a:rPr lang="en-US" dirty="0"/>
              <a:t>The above research is from the Gartner for Technical Professionals Research Library. For information, please contact your Gartner representative or visit </a:t>
            </a:r>
            <a:r>
              <a:rPr lang="en-US" dirty="0">
                <a:hlinkClick r:id="rId3"/>
              </a:rPr>
              <a:t>http://www.gartner.com/technology/research/technical-professionals.jsp</a:t>
            </a:r>
            <a:endParaRPr lang="en-US" dirty="0"/>
          </a:p>
        </p:txBody>
      </p:sp>
      <p:sp>
        <p:nvSpPr>
          <p:cNvPr id="9" name="Text Placeholder 3"/>
          <p:cNvSpPr>
            <a:spLocks noGrp="1"/>
          </p:cNvSpPr>
          <p:nvPr>
            <p:ph type="body" sz="quarter" idx="10"/>
          </p:nvPr>
        </p:nvSpPr>
        <p:spPr>
          <a:xfrm>
            <a:off x="457200" y="1527175"/>
            <a:ext cx="11276013" cy="4460873"/>
          </a:xfrm>
        </p:spPr>
        <p:txBody>
          <a:bodyPr/>
          <a:lstStyle>
            <a:lvl1pPr marL="365760" indent="-365760">
              <a:buClr>
                <a:schemeClr val="tx2"/>
              </a:buClr>
              <a:buFont typeface="Wingdings 3" panose="05040102010807070707" pitchFamily="18" charset="2"/>
              <a:buChar char="u"/>
              <a:defRPr/>
            </a:lvl1pPr>
            <a:lvl2pPr marL="731520">
              <a:buClrTx/>
              <a:defRPr/>
            </a:lvl2pPr>
            <a:lvl3pPr marL="1005840">
              <a:buClrTx/>
              <a:defRPr/>
            </a:lvl3pPr>
            <a:lvl4pPr marL="1325880">
              <a:buClrTx/>
              <a:defRPr/>
            </a:lvl4pPr>
            <a:lvl5pPr marL="1600200">
              <a:buClrTx/>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652814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Action It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457200" y="1527175"/>
            <a:ext cx="11276013" cy="32512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6"/>
          <p:cNvSpPr>
            <a:spLocks noGrp="1"/>
          </p:cNvSpPr>
          <p:nvPr>
            <p:ph type="body" sz="quarter" idx="11"/>
          </p:nvPr>
        </p:nvSpPr>
        <p:spPr>
          <a:xfrm>
            <a:off x="457200" y="4778375"/>
            <a:ext cx="11276013" cy="1209675"/>
          </a:xfrm>
          <a:solidFill>
            <a:srgbClr val="002856"/>
          </a:solidFill>
        </p:spPr>
        <p:txBody>
          <a:bodyPr lIns="137160" tIns="91440" rIns="91440" bIns="91440" anchor="ctr" anchorCtr="0"/>
          <a:lstStyle>
            <a:lvl1pPr marL="0" indent="0">
              <a:buNone/>
              <a:defRPr>
                <a:solidFill>
                  <a:srgbClr val="FFFFFF"/>
                </a:solidFill>
              </a:defRPr>
            </a:lvl1pPr>
          </a:lstStyle>
          <a:p>
            <a:pPr lvl="0"/>
            <a:r>
              <a:rPr lang="en-US"/>
              <a:t>Edit Master text styles</a:t>
            </a:r>
          </a:p>
        </p:txBody>
      </p:sp>
    </p:spTree>
    <p:extLst>
      <p:ext uri="{BB962C8B-B14F-4D97-AF65-F5344CB8AC3E}">
        <p14:creationId xmlns:p14="http://schemas.microsoft.com/office/powerpoint/2010/main" val="12954628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hree column">
    <p:spTree>
      <p:nvGrpSpPr>
        <p:cNvPr id="1" name=""/>
        <p:cNvGrpSpPr/>
        <p:nvPr/>
      </p:nvGrpSpPr>
      <p:grpSpPr>
        <a:xfrm>
          <a:off x="0" y="0"/>
          <a:ext cx="0" cy="0"/>
          <a:chOff x="0" y="0"/>
          <a:chExt cx="0" cy="0"/>
        </a:xfrm>
      </p:grpSpPr>
      <p:sp>
        <p:nvSpPr>
          <p:cNvPr id="6" name="Text Placeholder 11"/>
          <p:cNvSpPr>
            <a:spLocks noGrp="1"/>
          </p:cNvSpPr>
          <p:nvPr>
            <p:ph type="body" sz="quarter" idx="16"/>
          </p:nvPr>
        </p:nvSpPr>
        <p:spPr>
          <a:xfrm>
            <a:off x="4424193" y="1527175"/>
            <a:ext cx="3336925" cy="4460875"/>
          </a:xfrm>
        </p:spPr>
        <p:txBody>
          <a:bodyPr>
            <a:noAutofit/>
          </a:bodyPr>
          <a:lstStyle>
            <a:lvl1pPr marL="0" indent="0">
              <a:buNone/>
              <a:defRPr sz="2000" b="1"/>
            </a:lvl1pPr>
            <a:lvl2pPr marL="228600" indent="-228600">
              <a:buClr>
                <a:schemeClr val="tx2"/>
              </a:buClr>
              <a:buSzPct val="100000"/>
              <a:buFont typeface="Arial" panose="020B0604020202020204" pitchFamily="34" charset="0"/>
              <a:buChar char="•"/>
              <a:defRPr sz="2000"/>
            </a:lvl2pPr>
            <a:lvl3pPr marL="502920" indent="-228600">
              <a:buFont typeface="Arial" panose="020B0604020202020204" pitchFamily="34" charset="0"/>
              <a:buChar char="–"/>
              <a:defRPr sz="2000"/>
            </a:lvl3pPr>
            <a:lvl4pPr marL="731520" indent="-228600">
              <a:buSzPct val="100000"/>
              <a:buFont typeface="Arial" panose="020B0604020202020204" pitchFamily="34" charset="0"/>
              <a:buChar char="•"/>
              <a:defRPr sz="2000"/>
            </a:lvl4pPr>
            <a:lvl5pPr marL="1005840" indent="-228600">
              <a:buFont typeface="Arial" panose="020B0604020202020204" pitchFamily="34" charset="0"/>
              <a:buChar cha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11"/>
          <p:cNvSpPr>
            <a:spLocks noGrp="1"/>
          </p:cNvSpPr>
          <p:nvPr>
            <p:ph type="body" sz="quarter" idx="17"/>
          </p:nvPr>
        </p:nvSpPr>
        <p:spPr>
          <a:xfrm>
            <a:off x="8391186" y="1527175"/>
            <a:ext cx="3336925" cy="4460875"/>
          </a:xfrm>
        </p:spPr>
        <p:txBody>
          <a:bodyPr>
            <a:noAutofit/>
          </a:bodyPr>
          <a:lstStyle>
            <a:lvl1pPr marL="0" indent="0">
              <a:buNone/>
              <a:defRPr sz="2000" b="1"/>
            </a:lvl1pPr>
            <a:lvl2pPr marL="228600" indent="-228600">
              <a:buClr>
                <a:schemeClr val="tx2"/>
              </a:buClr>
              <a:buFont typeface="Wingdings" panose="05000000000000000000" pitchFamily="2" charset="2"/>
              <a:buChar char="§"/>
              <a:defRPr lang="en-US" sz="2000" kern="1200" dirty="0">
                <a:solidFill>
                  <a:schemeClr val="tx1"/>
                </a:solidFill>
                <a:latin typeface="+mn-lt"/>
                <a:ea typeface="+mn-ea"/>
                <a:cs typeface="+mn-cs"/>
              </a:defRPr>
            </a:lvl2pPr>
            <a:lvl3pPr marL="502920" indent="-228600">
              <a:buFont typeface="Arial" panose="020B0604020202020204" pitchFamily="34" charset="0"/>
              <a:buChar char="–"/>
              <a:defRPr sz="2000"/>
            </a:lvl3pPr>
            <a:lvl4pPr marL="731520" indent="-228600">
              <a:buFont typeface="Wingdings" panose="05000000000000000000" pitchFamily="2" charset="2"/>
              <a:buChar char="§"/>
              <a:defRPr lang="en-US" sz="2000" kern="1200" dirty="0">
                <a:solidFill>
                  <a:schemeClr val="tx1"/>
                </a:solidFill>
                <a:latin typeface="+mn-lt"/>
                <a:ea typeface="+mn-ea"/>
                <a:cs typeface="+mn-cs"/>
              </a:defRPr>
            </a:lvl4pPr>
            <a:lvl5pPr marL="1005840" indent="-228600">
              <a:buFont typeface="Arial" panose="020B0604020202020204" pitchFamily="34" charset="0"/>
              <a:buChar char="–"/>
              <a:defRPr sz="2000"/>
            </a:lvl5pPr>
          </a:lstStyle>
          <a:p>
            <a:pPr lvl="0"/>
            <a:r>
              <a:rPr lang="en-US" dirty="0"/>
              <a:t>Edit Master text styles</a:t>
            </a:r>
          </a:p>
          <a:p>
            <a:pPr marL="228600" lvl="1" indent="-228600" algn="l" defTabSz="914400" rtl="0" eaLnBrk="1" latinLnBrk="0" hangingPunct="1">
              <a:lnSpc>
                <a:spcPct val="100000"/>
              </a:lnSpc>
              <a:spcBef>
                <a:spcPts val="0"/>
              </a:spcBef>
              <a:spcAft>
                <a:spcPts val="1200"/>
              </a:spcAft>
              <a:buClr>
                <a:schemeClr val="tx2"/>
              </a:buClr>
              <a:buSzPct val="100000"/>
              <a:buFont typeface="Arial" panose="020B0604020202020204" pitchFamily="34" charset="0"/>
              <a:buChar char="•"/>
            </a:pPr>
            <a:r>
              <a:rPr lang="en-US" dirty="0"/>
              <a:t>Second level</a:t>
            </a:r>
          </a:p>
          <a:p>
            <a:pPr lvl="2"/>
            <a:r>
              <a:rPr lang="en-US" dirty="0"/>
              <a:t>Third level</a:t>
            </a:r>
          </a:p>
          <a:p>
            <a:pPr marL="731520" lvl="3" indent="-228600" algn="l" defTabSz="914400" rtl="0" eaLnBrk="1" latinLnBrk="0" hangingPunct="1">
              <a:lnSpc>
                <a:spcPct val="100000"/>
              </a:lnSpc>
              <a:spcBef>
                <a:spcPts val="0"/>
              </a:spcBef>
              <a:spcAft>
                <a:spcPts val="1200"/>
              </a:spcAft>
              <a:buSzPct val="100000"/>
              <a:buFont typeface="Arial" panose="020B0604020202020204" pitchFamily="34" charset="0"/>
              <a:buChar char="•"/>
            </a:pPr>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endParaRPr lang="en-US" dirty="0"/>
          </a:p>
        </p:txBody>
      </p:sp>
      <p:sp>
        <p:nvSpPr>
          <p:cNvPr id="12" name="Text Placeholder 11"/>
          <p:cNvSpPr>
            <a:spLocks noGrp="1"/>
          </p:cNvSpPr>
          <p:nvPr>
            <p:ph type="body" sz="quarter" idx="13"/>
          </p:nvPr>
        </p:nvSpPr>
        <p:spPr>
          <a:xfrm>
            <a:off x="457200" y="1527175"/>
            <a:ext cx="3336925" cy="4460875"/>
          </a:xfrm>
        </p:spPr>
        <p:txBody>
          <a:bodyPr>
            <a:noAutofit/>
          </a:bodyPr>
          <a:lstStyle>
            <a:lvl1pPr marL="0" indent="0">
              <a:buNone/>
              <a:defRPr sz="2000" b="1"/>
            </a:lvl1pPr>
            <a:lvl2pPr marL="228600" indent="-228600">
              <a:buClr>
                <a:schemeClr val="tx2"/>
              </a:buClr>
              <a:buSzPct val="100000"/>
              <a:buFont typeface="Arial" panose="020B0604020202020204" pitchFamily="34" charset="0"/>
              <a:buChar char="•"/>
              <a:defRPr sz="2000"/>
            </a:lvl2pPr>
            <a:lvl3pPr marL="502920" indent="-228600">
              <a:buFont typeface="Arial" panose="020B0604020202020204" pitchFamily="34" charset="0"/>
              <a:buChar char="–"/>
              <a:defRPr sz="2000"/>
            </a:lvl3pPr>
            <a:lvl4pPr marL="731520" indent="-228600">
              <a:buSzPct val="100000"/>
              <a:buFont typeface="Arial" panose="020B0604020202020204" pitchFamily="34" charset="0"/>
              <a:buChar char="•"/>
              <a:defRPr sz="2000"/>
            </a:lvl4pPr>
            <a:lvl5pPr marL="1005840" indent="-228600">
              <a:buFont typeface="Arial" panose="020B0604020202020204" pitchFamily="34" charset="0"/>
              <a:buChar cha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882492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hree column shaded">
    <p:spTree>
      <p:nvGrpSpPr>
        <p:cNvPr id="1" name=""/>
        <p:cNvGrpSpPr/>
        <p:nvPr/>
      </p:nvGrpSpPr>
      <p:grpSpPr>
        <a:xfrm>
          <a:off x="0" y="0"/>
          <a:ext cx="0" cy="0"/>
          <a:chOff x="0" y="0"/>
          <a:chExt cx="0" cy="0"/>
        </a:xfrm>
      </p:grpSpPr>
      <p:sp>
        <p:nvSpPr>
          <p:cNvPr id="9" name="Text Placeholder 11"/>
          <p:cNvSpPr>
            <a:spLocks noGrp="1"/>
          </p:cNvSpPr>
          <p:nvPr>
            <p:ph type="body" sz="quarter" idx="19"/>
          </p:nvPr>
        </p:nvSpPr>
        <p:spPr>
          <a:xfrm>
            <a:off x="4424192" y="1527175"/>
            <a:ext cx="3336925" cy="4460875"/>
          </a:xfrm>
          <a:solidFill>
            <a:srgbClr val="F4F4F4"/>
          </a:solidFill>
        </p:spPr>
        <p:txBody>
          <a:bodyPr lIns="182880" tIns="182880" rIns="91440" bIns="182880">
            <a:noAutofit/>
          </a:bodyPr>
          <a:lstStyle>
            <a:lvl1pPr marL="0" indent="0">
              <a:buNone/>
              <a:defRPr sz="2000" b="1"/>
            </a:lvl1pPr>
            <a:lvl2pPr marL="228600" indent="-228600">
              <a:buClr>
                <a:schemeClr val="tx2"/>
              </a:buClr>
              <a:buFont typeface="Wingdings" panose="05000000000000000000" pitchFamily="2" charset="2"/>
              <a:buChar char="§"/>
              <a:defRPr lang="en-US" sz="2000" kern="1200" dirty="0">
                <a:solidFill>
                  <a:schemeClr val="tx1"/>
                </a:solidFill>
                <a:latin typeface="+mn-lt"/>
                <a:ea typeface="+mn-ea"/>
                <a:cs typeface="+mn-cs"/>
              </a:defRPr>
            </a:lvl2pPr>
            <a:lvl3pPr marL="502920" indent="-228600">
              <a:buFont typeface="Arial" panose="020B0604020202020204" pitchFamily="34" charset="0"/>
              <a:buChar char="–"/>
              <a:defRPr sz="2000"/>
            </a:lvl3pPr>
            <a:lvl4pPr marL="731520" indent="-228600">
              <a:buFont typeface="Wingdings" panose="05000000000000000000" pitchFamily="2" charset="2"/>
              <a:buChar char="§"/>
              <a:defRPr lang="en-US" sz="2000" kern="1200" dirty="0">
                <a:solidFill>
                  <a:schemeClr val="tx1"/>
                </a:solidFill>
                <a:latin typeface="+mn-lt"/>
                <a:ea typeface="+mn-ea"/>
                <a:cs typeface="+mn-cs"/>
              </a:defRPr>
            </a:lvl4pPr>
            <a:lvl5pPr marL="1005840" indent="-228600">
              <a:buFont typeface="Arial" panose="020B0604020202020204" pitchFamily="34" charset="0"/>
              <a:buChar char="–"/>
              <a:defRPr sz="2000"/>
            </a:lvl5pPr>
          </a:lstStyle>
          <a:p>
            <a:pPr lvl="0"/>
            <a:r>
              <a:rPr lang="en-US" dirty="0"/>
              <a:t>Edit Master text styles</a:t>
            </a:r>
          </a:p>
          <a:p>
            <a:pPr marL="228600" lvl="1" indent="-228600" algn="l" defTabSz="914400" rtl="0" eaLnBrk="1" latinLnBrk="0" hangingPunct="1">
              <a:lnSpc>
                <a:spcPct val="100000"/>
              </a:lnSpc>
              <a:spcBef>
                <a:spcPts val="0"/>
              </a:spcBef>
              <a:spcAft>
                <a:spcPts val="1200"/>
              </a:spcAft>
              <a:buClr>
                <a:schemeClr val="tx2"/>
              </a:buClr>
              <a:buSzPct val="100000"/>
              <a:buFont typeface="Arial" panose="020B0604020202020204" pitchFamily="34" charset="0"/>
              <a:buChar char="•"/>
            </a:pPr>
            <a:r>
              <a:rPr lang="en-US" dirty="0"/>
              <a:t>Second level</a:t>
            </a:r>
          </a:p>
          <a:p>
            <a:pPr lvl="2"/>
            <a:r>
              <a:rPr lang="en-US" dirty="0"/>
              <a:t>Third level</a:t>
            </a:r>
          </a:p>
          <a:p>
            <a:pPr marL="731520" lvl="3" indent="-228600" algn="l" defTabSz="914400" rtl="0" eaLnBrk="1" latinLnBrk="0" hangingPunct="1">
              <a:lnSpc>
                <a:spcPct val="100000"/>
              </a:lnSpc>
              <a:spcBef>
                <a:spcPts val="0"/>
              </a:spcBef>
              <a:spcAft>
                <a:spcPts val="1200"/>
              </a:spcAft>
              <a:buSzPct val="100000"/>
              <a:buFont typeface="Arial" panose="020B0604020202020204" pitchFamily="34" charset="0"/>
              <a:buChar char="•"/>
            </a:pPr>
            <a:r>
              <a:rPr lang="en-US" dirty="0"/>
              <a:t>Fourth level</a:t>
            </a:r>
          </a:p>
          <a:p>
            <a:pPr lvl="4"/>
            <a:r>
              <a:rPr lang="en-US" dirty="0"/>
              <a:t>Fifth level</a:t>
            </a:r>
          </a:p>
        </p:txBody>
      </p:sp>
      <p:sp>
        <p:nvSpPr>
          <p:cNvPr id="10" name="Text Placeholder 11"/>
          <p:cNvSpPr>
            <a:spLocks noGrp="1"/>
          </p:cNvSpPr>
          <p:nvPr>
            <p:ph type="body" sz="quarter" idx="20"/>
          </p:nvPr>
        </p:nvSpPr>
        <p:spPr>
          <a:xfrm>
            <a:off x="8391523" y="1527175"/>
            <a:ext cx="3336925" cy="4460875"/>
          </a:xfrm>
          <a:solidFill>
            <a:srgbClr val="F4F4F4"/>
          </a:solidFill>
        </p:spPr>
        <p:txBody>
          <a:bodyPr lIns="182880" tIns="182880" rIns="91440" bIns="182880">
            <a:noAutofit/>
          </a:bodyPr>
          <a:lstStyle>
            <a:lvl1pPr marL="0" indent="0">
              <a:buNone/>
              <a:defRPr sz="2000" b="1"/>
            </a:lvl1pPr>
            <a:lvl2pPr marL="228600" indent="-228600">
              <a:buClr>
                <a:schemeClr val="tx2"/>
              </a:buClr>
              <a:buFont typeface="Wingdings" panose="05000000000000000000" pitchFamily="2" charset="2"/>
              <a:buChar char="§"/>
              <a:defRPr lang="en-US" sz="2000" kern="1200" dirty="0">
                <a:solidFill>
                  <a:schemeClr val="tx1"/>
                </a:solidFill>
                <a:latin typeface="+mn-lt"/>
                <a:ea typeface="+mn-ea"/>
                <a:cs typeface="+mn-cs"/>
              </a:defRPr>
            </a:lvl2pPr>
            <a:lvl3pPr marL="502920" indent="-228600">
              <a:buFont typeface="Arial" panose="020B0604020202020204" pitchFamily="34" charset="0"/>
              <a:buChar char="–"/>
              <a:defRPr sz="2000"/>
            </a:lvl3pPr>
            <a:lvl4pPr marL="731520" indent="-228600">
              <a:buFont typeface="Wingdings" panose="05000000000000000000" pitchFamily="2" charset="2"/>
              <a:buChar char="§"/>
              <a:defRPr lang="en-US" sz="2000" kern="1200" dirty="0">
                <a:solidFill>
                  <a:schemeClr val="tx1"/>
                </a:solidFill>
                <a:latin typeface="+mn-lt"/>
                <a:ea typeface="+mn-ea"/>
                <a:cs typeface="+mn-cs"/>
              </a:defRPr>
            </a:lvl4pPr>
            <a:lvl5pPr marL="1005840" indent="-228600">
              <a:buFont typeface="Arial" panose="020B0604020202020204" pitchFamily="34" charset="0"/>
              <a:buChar char="–"/>
              <a:defRPr sz="2000"/>
            </a:lvl5pPr>
          </a:lstStyle>
          <a:p>
            <a:pPr lvl="0"/>
            <a:r>
              <a:rPr lang="en-US" dirty="0"/>
              <a:t>Edit Master text styles</a:t>
            </a:r>
          </a:p>
          <a:p>
            <a:pPr marL="228600" lvl="1" indent="-228600" algn="l" defTabSz="914400" rtl="0" eaLnBrk="1" latinLnBrk="0" hangingPunct="1">
              <a:lnSpc>
                <a:spcPct val="100000"/>
              </a:lnSpc>
              <a:spcBef>
                <a:spcPts val="0"/>
              </a:spcBef>
              <a:spcAft>
                <a:spcPts val="1200"/>
              </a:spcAft>
              <a:buClr>
                <a:schemeClr val="tx2"/>
              </a:buClr>
              <a:buSzPct val="100000"/>
              <a:buFont typeface="Arial" panose="020B0604020202020204" pitchFamily="34" charset="0"/>
              <a:buChar char="•"/>
            </a:pPr>
            <a:r>
              <a:rPr lang="en-US" dirty="0"/>
              <a:t>Second level</a:t>
            </a:r>
          </a:p>
          <a:p>
            <a:pPr lvl="2"/>
            <a:r>
              <a:rPr lang="en-US" dirty="0"/>
              <a:t>Third level</a:t>
            </a:r>
          </a:p>
          <a:p>
            <a:pPr marL="731520" lvl="3" indent="-228600" algn="l" defTabSz="914400" rtl="0" eaLnBrk="1" latinLnBrk="0" hangingPunct="1">
              <a:lnSpc>
                <a:spcPct val="100000"/>
              </a:lnSpc>
              <a:spcBef>
                <a:spcPts val="0"/>
              </a:spcBef>
              <a:spcAft>
                <a:spcPts val="1200"/>
              </a:spcAft>
              <a:buSzPct val="100000"/>
              <a:buFont typeface="Arial" panose="020B0604020202020204" pitchFamily="34" charset="0"/>
              <a:buChar char="•"/>
            </a:pPr>
            <a:r>
              <a:rPr lang="en-US" dirty="0"/>
              <a:t>Fourth level</a:t>
            </a:r>
          </a:p>
          <a:p>
            <a:pPr lvl="4"/>
            <a:r>
              <a:rPr lang="en-US" dirty="0"/>
              <a:t>Fifth level</a:t>
            </a:r>
          </a:p>
        </p:txBody>
      </p:sp>
      <p:sp>
        <p:nvSpPr>
          <p:cNvPr id="8" name="Text Placeholder 11"/>
          <p:cNvSpPr>
            <a:spLocks noGrp="1"/>
          </p:cNvSpPr>
          <p:nvPr>
            <p:ph type="body" sz="quarter" idx="18"/>
          </p:nvPr>
        </p:nvSpPr>
        <p:spPr>
          <a:xfrm>
            <a:off x="457200" y="1527175"/>
            <a:ext cx="3336925" cy="4460875"/>
          </a:xfrm>
          <a:solidFill>
            <a:srgbClr val="F4F4F4"/>
          </a:solidFill>
        </p:spPr>
        <p:txBody>
          <a:bodyPr lIns="182880" tIns="182880" rIns="91440" bIns="182880">
            <a:noAutofit/>
          </a:bodyPr>
          <a:lstStyle>
            <a:lvl1pPr marL="0" indent="0">
              <a:buNone/>
              <a:defRPr sz="2000" b="1"/>
            </a:lvl1pPr>
            <a:lvl2pPr marL="228600" indent="-228600">
              <a:buClr>
                <a:schemeClr val="tx2"/>
              </a:buClr>
              <a:buFont typeface="Wingdings" panose="05000000000000000000" pitchFamily="2" charset="2"/>
              <a:buChar char="§"/>
              <a:defRPr lang="en-US" sz="2000" kern="1200" dirty="0">
                <a:solidFill>
                  <a:schemeClr val="tx1"/>
                </a:solidFill>
                <a:latin typeface="+mn-lt"/>
                <a:ea typeface="+mn-ea"/>
                <a:cs typeface="+mn-cs"/>
              </a:defRPr>
            </a:lvl2pPr>
            <a:lvl3pPr marL="502920" indent="-228600">
              <a:buFont typeface="Arial" panose="020B0604020202020204" pitchFamily="34" charset="0"/>
              <a:buChar char="–"/>
              <a:defRPr sz="2000"/>
            </a:lvl3pPr>
            <a:lvl4pPr marL="731520" indent="-228600">
              <a:buFont typeface="Wingdings" panose="05000000000000000000" pitchFamily="2" charset="2"/>
              <a:buChar char="§"/>
              <a:defRPr lang="en-US" sz="2000" kern="1200" dirty="0">
                <a:solidFill>
                  <a:schemeClr val="tx1"/>
                </a:solidFill>
                <a:latin typeface="+mn-lt"/>
                <a:ea typeface="+mn-ea"/>
                <a:cs typeface="+mn-cs"/>
              </a:defRPr>
            </a:lvl4pPr>
            <a:lvl5pPr marL="1005840" indent="-228600">
              <a:buFont typeface="Arial" panose="020B0604020202020204" pitchFamily="34" charset="0"/>
              <a:buChar char="–"/>
              <a:defRPr sz="2000"/>
            </a:lvl5pPr>
          </a:lstStyle>
          <a:p>
            <a:pPr lvl="0"/>
            <a:r>
              <a:rPr lang="en-US" dirty="0"/>
              <a:t>Edit Master text styles</a:t>
            </a:r>
          </a:p>
          <a:p>
            <a:pPr marL="228600" lvl="1" indent="-228600" algn="l" defTabSz="914400" rtl="0" eaLnBrk="1" latinLnBrk="0" hangingPunct="1">
              <a:lnSpc>
                <a:spcPct val="100000"/>
              </a:lnSpc>
              <a:spcBef>
                <a:spcPts val="0"/>
              </a:spcBef>
              <a:spcAft>
                <a:spcPts val="1200"/>
              </a:spcAft>
              <a:buClr>
                <a:schemeClr val="tx2"/>
              </a:buClr>
              <a:buSzPct val="100000"/>
              <a:buFont typeface="Arial" panose="020B0604020202020204" pitchFamily="34" charset="0"/>
              <a:buChar char="•"/>
            </a:pPr>
            <a:r>
              <a:rPr lang="en-US" dirty="0"/>
              <a:t>Second level</a:t>
            </a:r>
          </a:p>
          <a:p>
            <a:pPr lvl="2"/>
            <a:r>
              <a:rPr lang="en-US" dirty="0"/>
              <a:t>Third level</a:t>
            </a:r>
          </a:p>
          <a:p>
            <a:pPr marL="731520" lvl="3" indent="-228600" algn="l" defTabSz="914400" rtl="0" eaLnBrk="1" latinLnBrk="0" hangingPunct="1">
              <a:lnSpc>
                <a:spcPct val="100000"/>
              </a:lnSpc>
              <a:spcBef>
                <a:spcPts val="0"/>
              </a:spcBef>
              <a:spcAft>
                <a:spcPts val="1200"/>
              </a:spcAft>
              <a:buSzPct val="100000"/>
              <a:buFont typeface="Arial" panose="020B0604020202020204" pitchFamily="34" charset="0"/>
              <a:buChar char="•"/>
            </a:pPr>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756456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Center">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C5BE603-3E7D-4B30-B71E-D469C05829E1}"/>
              </a:ext>
            </a:extLst>
          </p:cNvPr>
          <p:cNvSpPr>
            <a:spLocks noGrp="1"/>
          </p:cNvSpPr>
          <p:nvPr>
            <p:ph type="title" hasCustomPrompt="1"/>
          </p:nvPr>
        </p:nvSpPr>
        <p:spPr>
          <a:xfrm>
            <a:off x="457200" y="2985802"/>
            <a:ext cx="11276013" cy="443198"/>
          </a:xfrm>
        </p:spPr>
        <p:txBody>
          <a:bodyPr anchor="ctr" anchorCtr="0"/>
          <a:lstStyle>
            <a:lvl1pPr algn="ctr">
              <a:defRPr sz="4000">
                <a:solidFill>
                  <a:schemeClr val="tx2"/>
                </a:solidFill>
              </a:defRPr>
            </a:lvl1pPr>
          </a:lstStyle>
          <a:p>
            <a:r>
              <a:rPr lang="en-US" dirty="0"/>
              <a:t>Title Center Layout</a:t>
            </a:r>
          </a:p>
        </p:txBody>
      </p:sp>
    </p:spTree>
    <p:extLst>
      <p:ext uri="{BB962C8B-B14F-4D97-AF65-F5344CB8AC3E}">
        <p14:creationId xmlns:p14="http://schemas.microsoft.com/office/powerpoint/2010/main" val="39018760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73EB3B-0AE2-7A48-BF35-D1CF1DB27874}"/>
              </a:ext>
            </a:extLst>
          </p:cNvPr>
          <p:cNvSpPr/>
          <p:nvPr userDrawn="1"/>
        </p:nvSpPr>
        <p:spPr bwMode="ltGray">
          <a:xfrm>
            <a:off x="7140899" y="1354039"/>
            <a:ext cx="5051100" cy="3286926"/>
          </a:xfrm>
          <a:prstGeom prst="rect">
            <a:avLst/>
          </a:prstGeom>
          <a:solidFill>
            <a:schemeClr val="tx2"/>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3" name="Title 5">
            <a:extLst>
              <a:ext uri="{FF2B5EF4-FFF2-40B4-BE49-F238E27FC236}">
                <a16:creationId xmlns:a16="http://schemas.microsoft.com/office/drawing/2014/main" id="{73370145-84B9-6A4C-AABF-9DA2C2415A28}"/>
              </a:ext>
            </a:extLst>
          </p:cNvPr>
          <p:cNvSpPr>
            <a:spLocks noGrp="1"/>
          </p:cNvSpPr>
          <p:nvPr>
            <p:ph type="title"/>
          </p:nvPr>
        </p:nvSpPr>
        <p:spPr>
          <a:xfrm>
            <a:off x="2055247" y="1527176"/>
            <a:ext cx="4906765" cy="2937249"/>
          </a:xfrm>
        </p:spPr>
        <p:txBody>
          <a:bodyPr vert="horz" lIns="0" tIns="0" rIns="0" bIns="0" rtlCol="0" anchor="ctr">
            <a:noAutofit/>
          </a:bodyPr>
          <a:lstStyle>
            <a:lvl1pPr>
              <a:lnSpc>
                <a:spcPct val="100000"/>
              </a:lnSpc>
              <a:defRPr lang="en-US" sz="3200" b="1">
                <a:solidFill>
                  <a:schemeClr val="tx2"/>
                </a:solidFill>
                <a:latin typeface="+mj-lt"/>
                <a:ea typeface="+mn-ea"/>
                <a:cs typeface="Arial Black" panose="020B0604020202020204" pitchFamily="34" charset="0"/>
              </a:defRPr>
            </a:lvl1pPr>
          </a:lstStyle>
          <a:p>
            <a:pPr lvl="0">
              <a:spcBef>
                <a:spcPts val="0"/>
              </a:spcBef>
              <a:buClr>
                <a:schemeClr val="tx1"/>
              </a:buClr>
              <a:buSzPct val="90000"/>
              <a:buFont typeface="Wingdings" panose="05000000000000000000" pitchFamily="2" charset="2"/>
              <a:buNone/>
            </a:pPr>
            <a:r>
              <a:rPr lang="en-US"/>
              <a:t>Click to edit Master title style</a:t>
            </a:r>
            <a:endParaRPr lang="en-US" dirty="0"/>
          </a:p>
        </p:txBody>
      </p:sp>
      <p:sp>
        <p:nvSpPr>
          <p:cNvPr id="14" name="Rectangle 13">
            <a:extLst>
              <a:ext uri="{FF2B5EF4-FFF2-40B4-BE49-F238E27FC236}">
                <a16:creationId xmlns:a16="http://schemas.microsoft.com/office/drawing/2014/main" id="{D3C73678-BC25-BB4A-A678-83DD136C7174}"/>
              </a:ext>
            </a:extLst>
          </p:cNvPr>
          <p:cNvSpPr/>
          <p:nvPr userDrawn="1"/>
        </p:nvSpPr>
        <p:spPr bwMode="ltGray">
          <a:xfrm>
            <a:off x="-2" y="1354039"/>
            <a:ext cx="1753954" cy="3286926"/>
          </a:xfrm>
          <a:prstGeom prst="rect">
            <a:avLst/>
          </a:prstGeom>
          <a:solidFill>
            <a:schemeClr val="tx2"/>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Tree>
    <p:extLst>
      <p:ext uri="{BB962C8B-B14F-4D97-AF65-F5344CB8AC3E}">
        <p14:creationId xmlns:p14="http://schemas.microsoft.com/office/powerpoint/2010/main" val="27919681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Divider_Sky">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5" name="Title 3">
            <a:extLst>
              <a:ext uri="{FF2B5EF4-FFF2-40B4-BE49-F238E27FC236}">
                <a16:creationId xmlns:a16="http://schemas.microsoft.com/office/drawing/2014/main" id="{F4457FE3-0B4A-413C-9BD0-B43E27F3C7B0}"/>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213651753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3"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5" name="Rectangle 14"/>
          <p:cNvSpPr>
            <a:spLocks noChangeAspect="1"/>
          </p:cNvSpPr>
          <p:nvPr userDrawn="1"/>
        </p:nvSpPr>
        <p:spPr bwMode="ltGray">
          <a:xfrm>
            <a:off x="474077" y="920687"/>
            <a:ext cx="246952" cy="5065776"/>
          </a:xfrm>
          <a:prstGeom prst="rect">
            <a:avLst/>
          </a:prstGeom>
          <a:solidFill>
            <a:schemeClr val="tx2"/>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2" name="Rectangle 1"/>
          <p:cNvSpPr>
            <a:spLocks noChangeAspect="1"/>
          </p:cNvSpPr>
          <p:nvPr userDrawn="1"/>
        </p:nvSpPr>
        <p:spPr bwMode="ltGray">
          <a:xfrm>
            <a:off x="9422804" y="920687"/>
            <a:ext cx="246952" cy="5065776"/>
          </a:xfrm>
          <a:prstGeom prst="rect">
            <a:avLst/>
          </a:prstGeom>
          <a:solidFill>
            <a:schemeClr val="tx2"/>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6" name="Text Placeholder 5">
            <a:extLst>
              <a:ext uri="{FF2B5EF4-FFF2-40B4-BE49-F238E27FC236}">
                <a16:creationId xmlns:a16="http://schemas.microsoft.com/office/drawing/2014/main" id="{B5A5ABB7-A574-4F00-8EBF-4F95BF5684D9}"/>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205464796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Quote_Sky">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8" name="Rectangle 7"/>
          <p:cNvSpPr>
            <a:spLocks noChangeAspect="1"/>
          </p:cNvSpPr>
          <p:nvPr userDrawn="1"/>
        </p:nvSpPr>
        <p:spPr bwMode="ltGray">
          <a:xfrm>
            <a:off x="9422804" y="920687"/>
            <a:ext cx="246952" cy="506577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0" name="Text Placeholder 5">
            <a:extLst>
              <a:ext uri="{FF2B5EF4-FFF2-40B4-BE49-F238E27FC236}">
                <a16:creationId xmlns:a16="http://schemas.microsoft.com/office/drawing/2014/main" id="{04A7BBD2-1C8F-4F97-AED7-95C8AEEFBFE2}"/>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294118158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_Sky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1" name="Rectangle 10"/>
          <p:cNvSpPr>
            <a:spLocks noChangeAspect="1"/>
          </p:cNvSpPr>
          <p:nvPr userDrawn="1"/>
        </p:nvSpPr>
        <p:spPr bwMode="ltGray">
          <a:xfrm>
            <a:off x="473765" y="920687"/>
            <a:ext cx="246952" cy="506577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Text Placeholder 5">
            <a:extLst>
              <a:ext uri="{FF2B5EF4-FFF2-40B4-BE49-F238E27FC236}">
                <a16:creationId xmlns:a16="http://schemas.microsoft.com/office/drawing/2014/main" id="{20876162-5D39-4095-837E-8645554BB550}"/>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116858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1_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39" y="153994"/>
            <a:ext cx="10308196" cy="765175"/>
          </a:xfrm>
          <a:prstGeom prst="rect">
            <a:avLst/>
          </a:prstGeom>
        </p:spPr>
        <p:txBody>
          <a:bodyPr/>
          <a:lstStyle>
            <a:lvl1pPr algn="l" rtl="0" eaLnBrk="0" fontAlgn="base" hangingPunct="0">
              <a:spcBef>
                <a:spcPct val="0"/>
              </a:spcBef>
              <a:spcAft>
                <a:spcPct val="0"/>
              </a:spcAft>
              <a:defRPr lang="pt-BR" sz="2300" b="1" dirty="0">
                <a:solidFill>
                  <a:schemeClr val="bg1"/>
                </a:solidFill>
                <a:latin typeface="+mj-lt"/>
                <a:ea typeface="+mj-ea"/>
                <a:cs typeface="+mj-cs"/>
              </a:defRPr>
            </a:lvl1pPr>
          </a:lstStyle>
          <a:p>
            <a:r>
              <a:rPr lang="pt-BR" dirty="0"/>
              <a:t>Clique para editar o estilo do título mestre</a:t>
            </a:r>
          </a:p>
        </p:txBody>
      </p:sp>
      <p:sp>
        <p:nvSpPr>
          <p:cNvPr id="3" name="Espaço Reservado para Conteúdo 2"/>
          <p:cNvSpPr>
            <a:spLocks noGrp="1"/>
          </p:cNvSpPr>
          <p:nvPr>
            <p:ph idx="1"/>
          </p:nvPr>
        </p:nvSpPr>
        <p:spPr>
          <a:xfrm>
            <a:off x="609600" y="1600206"/>
            <a:ext cx="10972800" cy="4525963"/>
          </a:xfrm>
          <a:prstGeom prst="rect">
            <a:avLst/>
          </a:prstGeom>
        </p:spPr>
        <p:txBody>
          <a:bodyPr/>
          <a:lstStyle>
            <a:lvl1pPr>
              <a:defRPr>
                <a:solidFill>
                  <a:srgbClr val="006699"/>
                </a:solidFill>
              </a:defRPr>
            </a:lvl1pPr>
            <a:lvl2pPr>
              <a:defRPr>
                <a:solidFill>
                  <a:srgbClr val="006699"/>
                </a:solidFill>
              </a:defRPr>
            </a:lvl2pPr>
            <a:lvl3pPr>
              <a:defRPr>
                <a:solidFill>
                  <a:srgbClr val="006699"/>
                </a:solidFill>
              </a:defRPr>
            </a:lvl3pPr>
            <a:lvl4pPr>
              <a:defRPr>
                <a:solidFill>
                  <a:srgbClr val="006699"/>
                </a:solidFill>
              </a:defRPr>
            </a:lvl4pPr>
            <a:lvl5pPr>
              <a:defRPr>
                <a:solidFill>
                  <a:srgbClr val="006699"/>
                </a:solidFill>
              </a:defRPr>
            </a:lvl5pPr>
          </a:lstStyle>
          <a:p>
            <a:pPr lvl="0"/>
            <a:r>
              <a:rPr lang="pt-BR" dirty="0"/>
              <a:t>Clique para editar os estilos do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Tree>
    <p:extLst>
      <p:ext uri="{BB962C8B-B14F-4D97-AF65-F5344CB8AC3E}">
        <p14:creationId xmlns:p14="http://schemas.microsoft.com/office/powerpoint/2010/main" val="21065888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Quote with photo">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13"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5" name="Rectangle 14"/>
          <p:cNvSpPr>
            <a:spLocks noChangeAspect="1"/>
          </p:cNvSpPr>
          <p:nvPr userDrawn="1"/>
        </p:nvSpPr>
        <p:spPr bwMode="ltGray">
          <a:xfrm>
            <a:off x="6426219" y="920687"/>
            <a:ext cx="246952" cy="5065776"/>
          </a:xfrm>
          <a:prstGeom prst="rect">
            <a:avLst/>
          </a:prstGeom>
          <a:solidFill>
            <a:schemeClr val="tx2"/>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6" name="Rectangle 15"/>
          <p:cNvSpPr>
            <a:spLocks noChangeAspect="1"/>
          </p:cNvSpPr>
          <p:nvPr userDrawn="1"/>
        </p:nvSpPr>
        <p:spPr bwMode="ltGray">
          <a:xfrm>
            <a:off x="473765" y="920687"/>
            <a:ext cx="246952" cy="5065776"/>
          </a:xfrm>
          <a:prstGeom prst="rect">
            <a:avLst/>
          </a:prstGeom>
          <a:solidFill>
            <a:schemeClr val="tx2"/>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7" name="Text Placeholder 5">
            <a:extLst>
              <a:ext uri="{FF2B5EF4-FFF2-40B4-BE49-F238E27FC236}">
                <a16:creationId xmlns:a16="http://schemas.microsoft.com/office/drawing/2014/main" id="{EA1A51FD-B797-458E-BAFE-4082E19F71A5}"/>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33278133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A_Quote_Sky">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014717" y="2117489"/>
            <a:ext cx="10159694" cy="2215991"/>
          </a:xfrm>
        </p:spPr>
        <p:txBody>
          <a:bodyPr anchor="ctr" anchorCtr="0">
            <a:noAutofit/>
          </a:bodyPr>
          <a:lstStyle>
            <a:lvl1pPr marL="228600" indent="-228600">
              <a:lnSpc>
                <a:spcPct val="100000"/>
              </a:lnSpc>
              <a:defRPr sz="3600"/>
            </a:lvl1pPr>
          </a:lstStyle>
          <a:p>
            <a:r>
              <a:rPr lang="en-US" dirty="0"/>
              <a:t>“Anchor focus frame placeholder. Four lines maximum and increase font size to fill the width between frames.”</a:t>
            </a:r>
          </a:p>
        </p:txBody>
      </p:sp>
      <p:sp>
        <p:nvSpPr>
          <p:cNvPr id="10" name="Text Placeholder 5">
            <a:extLst>
              <a:ext uri="{FF2B5EF4-FFF2-40B4-BE49-F238E27FC236}">
                <a16:creationId xmlns:a16="http://schemas.microsoft.com/office/drawing/2014/main" id="{04A7BBD2-1C8F-4F97-AED7-95C8AEEFBFE2}"/>
              </a:ext>
            </a:extLst>
          </p:cNvPr>
          <p:cNvSpPr>
            <a:spLocks noGrp="1"/>
          </p:cNvSpPr>
          <p:nvPr>
            <p:ph type="body" sz="quarter" idx="12" hasCustomPrompt="1"/>
          </p:nvPr>
        </p:nvSpPr>
        <p:spPr>
          <a:xfrm>
            <a:off x="1014717" y="4422898"/>
            <a:ext cx="10158412" cy="430887"/>
          </a:xfrm>
        </p:spPr>
        <p:txBody>
          <a:bodyPr vert="horz" lIns="0" tIns="0" rIns="0" bIns="0" rtlCol="0">
            <a:noAutofit/>
          </a:bodyPr>
          <a:lstStyle>
            <a:lvl1pPr>
              <a:defRPr lang="en-US" sz="1600" dirty="0"/>
            </a:lvl1pPr>
          </a:lstStyle>
          <a:p>
            <a:pPr marL="0" lvl="0" indent="0">
              <a:buNone/>
            </a:pPr>
            <a:r>
              <a:rPr lang="en-US" dirty="0"/>
              <a:t>Quote attribution placeholder</a:t>
            </a:r>
          </a:p>
        </p:txBody>
      </p:sp>
      <p:sp>
        <p:nvSpPr>
          <p:cNvPr id="12" name="Rectangle 11">
            <a:extLst>
              <a:ext uri="{FF2B5EF4-FFF2-40B4-BE49-F238E27FC236}">
                <a16:creationId xmlns:a16="http://schemas.microsoft.com/office/drawing/2014/main" id="{15813E58-FAE1-4515-B7B1-7B88DDFE1A7B}"/>
              </a:ext>
            </a:extLst>
          </p:cNvPr>
          <p:cNvSpPr>
            <a:spLocks/>
          </p:cNvSpPr>
          <p:nvPr userDrawn="1"/>
        </p:nvSpPr>
        <p:spPr bwMode="ltGray">
          <a:xfrm>
            <a:off x="-1" y="1343025"/>
            <a:ext cx="507359" cy="4171950"/>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3" name="Rectangle 12">
            <a:extLst>
              <a:ext uri="{FF2B5EF4-FFF2-40B4-BE49-F238E27FC236}">
                <a16:creationId xmlns:a16="http://schemas.microsoft.com/office/drawing/2014/main" id="{E635C4E1-2151-496E-B011-C7FF0A0487E8}"/>
              </a:ext>
            </a:extLst>
          </p:cNvPr>
          <p:cNvSpPr>
            <a:spLocks/>
          </p:cNvSpPr>
          <p:nvPr userDrawn="1"/>
        </p:nvSpPr>
        <p:spPr bwMode="ltGray">
          <a:xfrm>
            <a:off x="11684641" y="1343025"/>
            <a:ext cx="507359" cy="4171950"/>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Tree>
    <p:extLst>
      <p:ext uri="{BB962C8B-B14F-4D97-AF65-F5344CB8AC3E}">
        <p14:creationId xmlns:p14="http://schemas.microsoft.com/office/powerpoint/2010/main" val="741125073"/>
      </p:ext>
    </p:extLst>
  </p:cSld>
  <p:clrMapOvr>
    <a:masterClrMapping/>
  </p:clrMapOvr>
  <p:extLst>
    <p:ext uri="{DCECCB84-F9BA-43D5-87BE-67443E8EF086}">
      <p15:sldGuideLst xmlns:p15="http://schemas.microsoft.com/office/powerpoint/2012/main">
        <p15:guide id="1" pos="641">
          <p15:clr>
            <a:srgbClr val="FBAE40"/>
          </p15:clr>
        </p15:guide>
        <p15:guide id="2" pos="7040">
          <p15:clr>
            <a:srgbClr val="FBAE40"/>
          </p15:clr>
        </p15:guide>
        <p15:guide id="3" orient="horz" pos="1170">
          <p15:clr>
            <a:srgbClr val="FBAE40"/>
          </p15:clr>
        </p15:guide>
        <p15:guide id="4" orient="horz" pos="3147">
          <p15:clr>
            <a:srgbClr val="FBAE40"/>
          </p15:clr>
        </p15:guide>
        <p15:guide id="5" orient="horz" pos="3468">
          <p15:clr>
            <a:srgbClr val="FBAE40"/>
          </p15:clr>
        </p15:guide>
        <p15:guide id="6" orient="horz" pos="846">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A_Quote_Lemon">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014717" y="2117489"/>
            <a:ext cx="10159694" cy="2215991"/>
          </a:xfrm>
        </p:spPr>
        <p:txBody>
          <a:bodyPr anchor="ctr" anchorCtr="0">
            <a:noAutofit/>
          </a:bodyPr>
          <a:lstStyle>
            <a:lvl1pPr marL="228600" indent="-228600">
              <a:lnSpc>
                <a:spcPct val="100000"/>
              </a:lnSpc>
              <a:defRPr sz="3600"/>
            </a:lvl1pPr>
          </a:lstStyle>
          <a:p>
            <a:r>
              <a:rPr lang="en-US" dirty="0"/>
              <a:t>“Anchor focus frame placeholder. Four lines maximum and Increase font size to fill the width between frames.”</a:t>
            </a:r>
          </a:p>
        </p:txBody>
      </p:sp>
      <p:sp>
        <p:nvSpPr>
          <p:cNvPr id="10" name="Text Placeholder 5">
            <a:extLst>
              <a:ext uri="{FF2B5EF4-FFF2-40B4-BE49-F238E27FC236}">
                <a16:creationId xmlns:a16="http://schemas.microsoft.com/office/drawing/2014/main" id="{04A7BBD2-1C8F-4F97-AED7-95C8AEEFBFE2}"/>
              </a:ext>
            </a:extLst>
          </p:cNvPr>
          <p:cNvSpPr>
            <a:spLocks noGrp="1"/>
          </p:cNvSpPr>
          <p:nvPr>
            <p:ph type="body" sz="quarter" idx="12" hasCustomPrompt="1"/>
          </p:nvPr>
        </p:nvSpPr>
        <p:spPr>
          <a:xfrm>
            <a:off x="1014717" y="4422898"/>
            <a:ext cx="10158412" cy="430887"/>
          </a:xfrm>
        </p:spPr>
        <p:txBody>
          <a:bodyPr vert="horz" lIns="0" tIns="0" rIns="0" bIns="0" rtlCol="0">
            <a:noAutofit/>
          </a:bodyPr>
          <a:lstStyle>
            <a:lvl1pPr>
              <a:defRPr lang="en-US" sz="1600" dirty="0"/>
            </a:lvl1pPr>
          </a:lstStyle>
          <a:p>
            <a:pPr marL="0" lvl="0" indent="0">
              <a:buNone/>
            </a:pPr>
            <a:r>
              <a:rPr lang="en-US" dirty="0"/>
              <a:t>Quote attribution placeholder</a:t>
            </a:r>
          </a:p>
        </p:txBody>
      </p:sp>
      <p:sp>
        <p:nvSpPr>
          <p:cNvPr id="12" name="Rectangle 11">
            <a:extLst>
              <a:ext uri="{FF2B5EF4-FFF2-40B4-BE49-F238E27FC236}">
                <a16:creationId xmlns:a16="http://schemas.microsoft.com/office/drawing/2014/main" id="{15813E58-FAE1-4515-B7B1-7B88DDFE1A7B}"/>
              </a:ext>
            </a:extLst>
          </p:cNvPr>
          <p:cNvSpPr>
            <a:spLocks/>
          </p:cNvSpPr>
          <p:nvPr userDrawn="1"/>
        </p:nvSpPr>
        <p:spPr bwMode="ltGray">
          <a:xfrm>
            <a:off x="-1" y="1343025"/>
            <a:ext cx="507359" cy="4171950"/>
          </a:xfrm>
          <a:prstGeom prst="rect">
            <a:avLst/>
          </a:prstGeom>
          <a:solidFill>
            <a:schemeClr val="accent6"/>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3" name="Rectangle 12">
            <a:extLst>
              <a:ext uri="{FF2B5EF4-FFF2-40B4-BE49-F238E27FC236}">
                <a16:creationId xmlns:a16="http://schemas.microsoft.com/office/drawing/2014/main" id="{E635C4E1-2151-496E-B011-C7FF0A0487E8}"/>
              </a:ext>
            </a:extLst>
          </p:cNvPr>
          <p:cNvSpPr>
            <a:spLocks/>
          </p:cNvSpPr>
          <p:nvPr userDrawn="1"/>
        </p:nvSpPr>
        <p:spPr bwMode="ltGray">
          <a:xfrm>
            <a:off x="11684641" y="1343025"/>
            <a:ext cx="507359" cy="4171950"/>
          </a:xfrm>
          <a:prstGeom prst="rect">
            <a:avLst/>
          </a:prstGeom>
          <a:solidFill>
            <a:schemeClr val="accent6"/>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Tree>
    <p:extLst>
      <p:ext uri="{BB962C8B-B14F-4D97-AF65-F5344CB8AC3E}">
        <p14:creationId xmlns:p14="http://schemas.microsoft.com/office/powerpoint/2010/main" val="3403285547"/>
      </p:ext>
    </p:extLst>
  </p:cSld>
  <p:clrMapOvr>
    <a:masterClrMapping/>
  </p:clrMapOvr>
  <p:extLst>
    <p:ext uri="{DCECCB84-F9BA-43D5-87BE-67443E8EF086}">
      <p15:sldGuideLst xmlns:p15="http://schemas.microsoft.com/office/powerpoint/2012/main">
        <p15:guide id="1" pos="641">
          <p15:clr>
            <a:srgbClr val="FBAE40"/>
          </p15:clr>
        </p15:guide>
        <p15:guide id="2" pos="7040">
          <p15:clr>
            <a:srgbClr val="FBAE40"/>
          </p15:clr>
        </p15:guide>
        <p15:guide id="3" orient="horz" pos="1170">
          <p15:clr>
            <a:srgbClr val="FBAE40"/>
          </p15:clr>
        </p15:guide>
        <p15:guide id="4" orient="horz" pos="3147">
          <p15:clr>
            <a:srgbClr val="FBAE40"/>
          </p15:clr>
        </p15:guide>
        <p15:guide id="5" orient="horz" pos="3468">
          <p15:clr>
            <a:srgbClr val="FBAE40"/>
          </p15:clr>
        </p15:guide>
        <p15:guide id="6" orient="horz" pos="846">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cSld name="1_Two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p>
        </p:txBody>
      </p:sp>
      <p:sp>
        <p:nvSpPr>
          <p:cNvPr id="3" name="Content Placeholder 2"/>
          <p:cNvSpPr>
            <a:spLocks noGrp="1"/>
          </p:cNvSpPr>
          <p:nvPr>
            <p:ph sz="half" idx="1" hasCustomPrompt="1"/>
          </p:nvPr>
        </p:nvSpPr>
        <p:spPr>
          <a:xfrm>
            <a:off x="457201" y="1527174"/>
            <a:ext cx="5499100" cy="4460875"/>
          </a:xfrm>
        </p:spPr>
        <p:txBody>
          <a:bodyPr>
            <a:noAutofit/>
          </a:bodyPr>
          <a:lstStyle>
            <a:lvl1pPr>
              <a:defRPr sz="2000"/>
            </a:lvl1pPr>
            <a:lvl2pPr>
              <a:defRPr sz="2000"/>
            </a:lvl2pPr>
            <a:lvl3pPr>
              <a:defRPr sz="2000"/>
            </a:lvl3pPr>
            <a:lvl4pPr>
              <a:defRPr sz="2000"/>
            </a:lvl4pPr>
            <a:lvl5pPr>
              <a:defRPr sz="200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234113" y="1527174"/>
            <a:ext cx="5499100" cy="4460875"/>
          </a:xfrm>
        </p:spPr>
        <p:txBody>
          <a:bodyPr>
            <a:noAutofit/>
          </a:bodyPr>
          <a:lstStyle>
            <a:lvl1pPr>
              <a:defRPr sz="2000"/>
            </a:lvl1pPr>
            <a:lvl2pPr>
              <a:defRPr sz="2000"/>
            </a:lvl2pPr>
            <a:lvl3pPr>
              <a:defRPr sz="2000"/>
            </a:lvl3pPr>
            <a:lvl4pPr>
              <a:defRPr sz="2000"/>
            </a:lvl4pPr>
            <a:lvl5pPr>
              <a:defRPr sz="200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0252428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_Quote W1_Sky">
    <p:spTree>
      <p:nvGrpSpPr>
        <p:cNvPr id="1" name=""/>
        <p:cNvGrpSpPr/>
        <p:nvPr/>
      </p:nvGrpSpPr>
      <p:grpSpPr>
        <a:xfrm>
          <a:off x="0" y="0"/>
          <a:ext cx="0" cy="0"/>
          <a:chOff x="0" y="0"/>
          <a:chExt cx="0" cy="0"/>
        </a:xfrm>
      </p:grpSpPr>
      <p:sp>
        <p:nvSpPr>
          <p:cNvPr id="3"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5" name="Rectangle 14"/>
          <p:cNvSpPr>
            <a:spLocks noChangeAspect="1"/>
          </p:cNvSpPr>
          <p:nvPr userDrawn="1"/>
        </p:nvSpPr>
        <p:spPr bwMode="auto">
          <a:xfrm>
            <a:off x="474077" y="920687"/>
            <a:ext cx="246952" cy="506577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2" name="Rectangle 1"/>
          <p:cNvSpPr>
            <a:spLocks noChangeAspect="1"/>
          </p:cNvSpPr>
          <p:nvPr userDrawn="1"/>
        </p:nvSpPr>
        <p:spPr bwMode="auto">
          <a:xfrm>
            <a:off x="9422804" y="920687"/>
            <a:ext cx="246952" cy="506577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Text Placeholder 11">
            <a:extLst>
              <a:ext uri="{FF2B5EF4-FFF2-40B4-BE49-F238E27FC236}">
                <a16:creationId xmlns:a16="http://schemas.microsoft.com/office/drawing/2014/main" id="{5B6CBD6E-4EFD-3A43-940F-8E12AD0605A8}"/>
              </a:ext>
            </a:extLst>
          </p:cNvPr>
          <p:cNvSpPr>
            <a:spLocks noGrp="1"/>
          </p:cNvSpPr>
          <p:nvPr>
            <p:ph type="body" sz="quarter" idx="11" hasCustomPrompt="1"/>
          </p:nvPr>
        </p:nvSpPr>
        <p:spPr>
          <a:xfrm>
            <a:off x="1167117" y="5583239"/>
            <a:ext cx="7842704" cy="403225"/>
          </a:xfrm>
        </p:spPr>
        <p:txBody>
          <a:bodyPr/>
          <a:lstStyle>
            <a:lvl1pPr marL="0" indent="0">
              <a:buNone/>
              <a:defRPr sz="1400">
                <a:solidFill>
                  <a:schemeClr val="tx1"/>
                </a:solidFill>
              </a:defRPr>
            </a:lvl1pPr>
          </a:lstStyle>
          <a:p>
            <a:pPr lvl="0"/>
            <a:r>
              <a:rPr lang="en-US" sz="1400" dirty="0"/>
              <a:t>Quote attribution placeholder</a:t>
            </a:r>
            <a:endParaRPr lang="en-US" dirty="0"/>
          </a:p>
        </p:txBody>
      </p:sp>
    </p:spTree>
    <p:extLst>
      <p:ext uri="{BB962C8B-B14F-4D97-AF65-F5344CB8AC3E}">
        <p14:creationId xmlns:p14="http://schemas.microsoft.com/office/powerpoint/2010/main" val="91713117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Quote W1_Sky with photo">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15" name="Rectangle 14"/>
          <p:cNvSpPr>
            <a:spLocks noChangeAspect="1"/>
          </p:cNvSpPr>
          <p:nvPr userDrawn="1"/>
        </p:nvSpPr>
        <p:spPr bwMode="auto">
          <a:xfrm>
            <a:off x="6426219" y="920687"/>
            <a:ext cx="246952" cy="506577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6" name="Rectangle 15"/>
          <p:cNvSpPr>
            <a:spLocks noChangeAspect="1"/>
          </p:cNvSpPr>
          <p:nvPr userDrawn="1"/>
        </p:nvSpPr>
        <p:spPr bwMode="auto">
          <a:xfrm>
            <a:off x="473765" y="920687"/>
            <a:ext cx="246952" cy="506577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7"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8" name="Text Placeholder 5">
            <a:extLst>
              <a:ext uri="{FF2B5EF4-FFF2-40B4-BE49-F238E27FC236}">
                <a16:creationId xmlns:a16="http://schemas.microsoft.com/office/drawing/2014/main" id="{B9687177-F159-4B58-AEBB-87953CE3704E}"/>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402470350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_Three column shade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p>
        </p:txBody>
      </p:sp>
      <p:sp>
        <p:nvSpPr>
          <p:cNvPr id="12" name="Text Placeholder 11"/>
          <p:cNvSpPr>
            <a:spLocks noGrp="1"/>
          </p:cNvSpPr>
          <p:nvPr>
            <p:ph type="body" sz="quarter" idx="14" hasCustomPrompt="1"/>
          </p:nvPr>
        </p:nvSpPr>
        <p:spPr>
          <a:xfrm>
            <a:off x="460544" y="1527175"/>
            <a:ext cx="3336925" cy="4460875"/>
          </a:xfrm>
          <a:solidFill>
            <a:srgbClr val="F4F4F4"/>
          </a:solidFill>
        </p:spPr>
        <p:txBody>
          <a:bodyPr vert="horz" lIns="182880" tIns="182880" rIns="91440" bIns="91440" rtlCol="0">
            <a:noAutofit/>
          </a:bodyPr>
          <a:lstStyle>
            <a:lvl1pPr>
              <a:defRPr sz="2000"/>
            </a:lvl1pPr>
            <a:lvl2pPr>
              <a:lnSpc>
                <a:spcPct val="100000"/>
              </a:lnSpc>
              <a:spcBef>
                <a:spcPts val="0"/>
              </a:spcBef>
              <a:spcAft>
                <a:spcPts val="1200"/>
              </a:spcAft>
              <a:defRPr lang="en-US" sz="2000" b="0" baseline="0" dirty="0" smtClean="0"/>
            </a:lvl2pPr>
            <a:lvl3pPr>
              <a:lnSpc>
                <a:spcPct val="100000"/>
              </a:lnSpc>
              <a:spcBef>
                <a:spcPts val="0"/>
              </a:spcBef>
              <a:spcAft>
                <a:spcPts val="1200"/>
              </a:spcAft>
              <a:defRPr lang="en-US" sz="2000" b="0" dirty="0" smtClean="0"/>
            </a:lvl3pPr>
            <a:lvl4pPr>
              <a:lnSpc>
                <a:spcPct val="100000"/>
              </a:lnSpc>
              <a:spcBef>
                <a:spcPts val="0"/>
              </a:spcBef>
              <a:spcAft>
                <a:spcPts val="1200"/>
              </a:spcAft>
              <a:defRPr lang="en-US" sz="2000" b="0" dirty="0" smtClean="0"/>
            </a:lvl4pPr>
            <a:lvl5pPr>
              <a:lnSpc>
                <a:spcPct val="100000"/>
              </a:lnSpc>
              <a:spcBef>
                <a:spcPts val="0"/>
              </a:spcBef>
              <a:spcAft>
                <a:spcPts val="1200"/>
              </a:spcAft>
              <a:defRPr lang="en-US" sz="2000" b="0" dirty="0" smtClean="0"/>
            </a:lvl5pPr>
            <a:lvl6pPr>
              <a:lnSpc>
                <a:spcPct val="100000"/>
              </a:lnSpc>
              <a:spcBef>
                <a:spcPts val="0"/>
              </a:spcBef>
              <a:spcAft>
                <a:spcPts val="1200"/>
              </a:spcAft>
              <a:defRPr lang="en-US" sz="2000" dirty="0"/>
            </a:lvl6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11"/>
          <p:cNvSpPr>
            <a:spLocks noGrp="1"/>
          </p:cNvSpPr>
          <p:nvPr>
            <p:ph type="body" sz="quarter" idx="16" hasCustomPrompt="1"/>
          </p:nvPr>
        </p:nvSpPr>
        <p:spPr>
          <a:xfrm>
            <a:off x="4427537" y="1527175"/>
            <a:ext cx="3336925" cy="4460875"/>
          </a:xfrm>
          <a:solidFill>
            <a:srgbClr val="F4F4F4"/>
          </a:solidFill>
        </p:spPr>
        <p:txBody>
          <a:bodyPr vert="horz" lIns="182880" tIns="182880" rIns="91440" bIns="91440" rtlCol="0">
            <a:noAutofit/>
          </a:bodyPr>
          <a:lstStyle>
            <a:lvl1pPr>
              <a:defRPr sz="2000"/>
            </a:lvl1pPr>
            <a:lvl2pPr>
              <a:lnSpc>
                <a:spcPct val="100000"/>
              </a:lnSpc>
              <a:spcBef>
                <a:spcPts val="0"/>
              </a:spcBef>
              <a:spcAft>
                <a:spcPts val="1200"/>
              </a:spcAft>
              <a:defRPr lang="en-US" sz="2000" b="0" baseline="0" noProof="0" dirty="0" smtClean="0"/>
            </a:lvl2pPr>
            <a:lvl3pPr>
              <a:lnSpc>
                <a:spcPct val="100000"/>
              </a:lnSpc>
              <a:spcBef>
                <a:spcPts val="0"/>
              </a:spcBef>
              <a:spcAft>
                <a:spcPts val="1200"/>
              </a:spcAft>
              <a:defRPr lang="en-US" sz="2000" b="0" noProof="0" dirty="0" smtClean="0"/>
            </a:lvl3pPr>
            <a:lvl4pPr>
              <a:lnSpc>
                <a:spcPct val="100000"/>
              </a:lnSpc>
              <a:spcBef>
                <a:spcPts val="0"/>
              </a:spcBef>
              <a:spcAft>
                <a:spcPts val="1200"/>
              </a:spcAft>
              <a:defRPr lang="en-US" sz="2000" b="0" noProof="0" dirty="0" smtClean="0"/>
            </a:lvl4pPr>
            <a:lvl5pPr>
              <a:lnSpc>
                <a:spcPct val="100000"/>
              </a:lnSpc>
              <a:spcBef>
                <a:spcPts val="0"/>
              </a:spcBef>
              <a:spcAft>
                <a:spcPts val="1200"/>
              </a:spcAft>
              <a:defRPr lang="en-US" sz="2000" b="0" noProof="0" dirty="0" smtClean="0"/>
            </a:lvl5pPr>
            <a:lvl6pPr>
              <a:lnSpc>
                <a:spcPct val="100000"/>
              </a:lnSpc>
              <a:spcBef>
                <a:spcPts val="0"/>
              </a:spcBef>
              <a:spcAft>
                <a:spcPts val="1200"/>
              </a:spcAft>
              <a:defRPr lang="en-US" sz="2000" noProof="0" dirty="0"/>
            </a:lvl6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11"/>
          <p:cNvSpPr>
            <a:spLocks noGrp="1"/>
          </p:cNvSpPr>
          <p:nvPr>
            <p:ph type="body" sz="quarter" idx="17" hasCustomPrompt="1"/>
          </p:nvPr>
        </p:nvSpPr>
        <p:spPr>
          <a:xfrm>
            <a:off x="8391186" y="1527175"/>
            <a:ext cx="3336925" cy="4460875"/>
          </a:xfrm>
          <a:solidFill>
            <a:srgbClr val="F4F4F4"/>
          </a:solidFill>
        </p:spPr>
        <p:txBody>
          <a:bodyPr vert="horz" lIns="182880" tIns="182880" rIns="91440" bIns="91440" rtlCol="0">
            <a:noAutofit/>
          </a:bodyPr>
          <a:lstStyle>
            <a:lvl1pPr>
              <a:defRPr sz="2000"/>
            </a:lvl1pPr>
            <a:lvl2pPr>
              <a:lnSpc>
                <a:spcPct val="100000"/>
              </a:lnSpc>
              <a:spcBef>
                <a:spcPts val="0"/>
              </a:spcBef>
              <a:spcAft>
                <a:spcPts val="1200"/>
              </a:spcAft>
              <a:defRPr lang="en-US" sz="2000" b="0" baseline="0" noProof="0" dirty="0" smtClean="0"/>
            </a:lvl2pPr>
            <a:lvl3pPr>
              <a:lnSpc>
                <a:spcPct val="100000"/>
              </a:lnSpc>
              <a:spcBef>
                <a:spcPts val="0"/>
              </a:spcBef>
              <a:spcAft>
                <a:spcPts val="1200"/>
              </a:spcAft>
              <a:defRPr lang="en-US" sz="2000" b="0" noProof="0" dirty="0" smtClean="0"/>
            </a:lvl3pPr>
            <a:lvl4pPr>
              <a:lnSpc>
                <a:spcPct val="100000"/>
              </a:lnSpc>
              <a:spcBef>
                <a:spcPts val="0"/>
              </a:spcBef>
              <a:spcAft>
                <a:spcPts val="1200"/>
              </a:spcAft>
              <a:defRPr lang="en-US" sz="2000" b="0" noProof="0" dirty="0" smtClean="0"/>
            </a:lvl4pPr>
            <a:lvl5pPr>
              <a:lnSpc>
                <a:spcPct val="100000"/>
              </a:lnSpc>
              <a:spcBef>
                <a:spcPts val="0"/>
              </a:spcBef>
              <a:spcAft>
                <a:spcPts val="1200"/>
              </a:spcAft>
              <a:defRPr lang="en-US" sz="2000" b="0" noProof="0" dirty="0" smtClean="0"/>
            </a:lvl5pPr>
            <a:lvl6pPr>
              <a:lnSpc>
                <a:spcPct val="100000"/>
              </a:lnSpc>
              <a:spcBef>
                <a:spcPts val="0"/>
              </a:spcBef>
              <a:spcAft>
                <a:spcPts val="1200"/>
              </a:spcAft>
              <a:defRPr lang="en-US" sz="2000" noProof="0" dirty="0"/>
            </a:lvl6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8976947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Divider B1_Sk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6" name="Rectangle 5">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7" name="Title 5">
            <a:extLst>
              <a:ext uri="{FF2B5EF4-FFF2-40B4-BE49-F238E27FC236}">
                <a16:creationId xmlns:a16="http://schemas.microsoft.com/office/drawing/2014/main" id="{BA38D267-B215-E146-94C8-2EA867ED1E60}"/>
              </a:ext>
            </a:extLst>
          </p:cNvPr>
          <p:cNvSpPr>
            <a:spLocks noGrp="1"/>
          </p:cNvSpPr>
          <p:nvPr>
            <p:ph type="title"/>
          </p:nvPr>
        </p:nvSpPr>
        <p:spPr>
          <a:xfrm>
            <a:off x="2055247" y="1527176"/>
            <a:ext cx="4906765" cy="2937249"/>
          </a:xfrm>
        </p:spPr>
        <p:txBody>
          <a:bodyPr vert="horz" lIns="0" tIns="0" rIns="0" bIns="0" rtlCol="0" anchor="ctr">
            <a:noAutofit/>
          </a:bodyPr>
          <a:lstStyle>
            <a:lvl1pPr>
              <a:lnSpc>
                <a:spcPct val="100000"/>
              </a:lnSpc>
              <a:defRPr lang="en-US" sz="3200" b="0">
                <a:solidFill>
                  <a:schemeClr val="accent1"/>
                </a:solidFill>
                <a:latin typeface="+mj-lt"/>
                <a:ea typeface="+mn-ea"/>
                <a:cs typeface="Arial Black" panose="020B0604020202020204" pitchFamily="34" charset="0"/>
              </a:defRPr>
            </a:lvl1pPr>
          </a:lstStyle>
          <a:p>
            <a:pPr lvl="0">
              <a:spcBef>
                <a:spcPts val="0"/>
              </a:spcBef>
              <a:buClr>
                <a:schemeClr val="tx1"/>
              </a:buClr>
              <a:buSzPct val="90000"/>
              <a:buFont typeface="Wingdings" panose="05000000000000000000" pitchFamily="2" charset="2"/>
              <a:buNone/>
            </a:pPr>
            <a:r>
              <a:rPr lang="en-US"/>
              <a:t>Click to edit Master title style</a:t>
            </a:r>
            <a:endParaRPr lang="en-US" dirty="0"/>
          </a:p>
        </p:txBody>
      </p:sp>
    </p:spTree>
    <p:extLst>
      <p:ext uri="{BB962C8B-B14F-4D97-AF65-F5344CB8AC3E}">
        <p14:creationId xmlns:p14="http://schemas.microsoft.com/office/powerpoint/2010/main" val="108788254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SummitCode_Title Slide">
    <p:bg>
      <p:bgRef idx="1001">
        <a:schemeClr val="bg2"/>
      </p:bgRef>
    </p:bg>
    <p:spTree>
      <p:nvGrpSpPr>
        <p:cNvPr id="1" name=""/>
        <p:cNvGrpSpPr/>
        <p:nvPr/>
      </p:nvGrpSpPr>
      <p:grpSpPr>
        <a:xfrm>
          <a:off x="0" y="0"/>
          <a:ext cx="0" cy="0"/>
          <a:chOff x="0" y="0"/>
          <a:chExt cx="0" cy="0"/>
        </a:xfrm>
      </p:grpSpPr>
      <p:pic>
        <p:nvPicPr>
          <p:cNvPr id="27" name="Gartner Logo"/>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bwMode="black">
          <a:xfrm>
            <a:off x="9688259" y="5975402"/>
            <a:ext cx="2053216" cy="469087"/>
          </a:xfrm>
          <a:prstGeom prst="rect">
            <a:avLst/>
          </a:prstGeom>
        </p:spPr>
      </p:pic>
      <p:sp>
        <p:nvSpPr>
          <p:cNvPr id="20" name="Text - Presenter Name"/>
          <p:cNvSpPr>
            <a:spLocks noGrp="1" noChangeArrowheads="1"/>
          </p:cNvSpPr>
          <p:nvPr>
            <p:ph type="subTitle" idx="1" hasCustomPrompt="1"/>
          </p:nvPr>
        </p:nvSpPr>
        <p:spPr bwMode="black">
          <a:xfrm>
            <a:off x="987463" y="4187546"/>
            <a:ext cx="7228206" cy="276999"/>
          </a:xfrm>
          <a:prstGeom prst="rect">
            <a:avLst/>
          </a:prstGeom>
          <a:ln/>
        </p:spPr>
        <p:txBody>
          <a:bodyPr wrap="square" rIns="0" bIns="0" anchor="t" anchorCtr="0">
            <a:noAutofit/>
          </a:bodyPr>
          <a:lstStyle>
            <a:lvl1pPr marL="0" indent="0" algn="l">
              <a:lnSpc>
                <a:spcPct val="100000"/>
              </a:lnSpc>
              <a:spcBef>
                <a:spcPts val="0"/>
              </a:spcBef>
              <a:spcAft>
                <a:spcPts val="0"/>
              </a:spcAft>
              <a:buFont typeface="Times" pitchFamily="18" charset="0"/>
              <a:buNone/>
              <a:defRPr sz="1800">
                <a:solidFill>
                  <a:srgbClr val="FFFFFF"/>
                </a:solidFill>
                <a:latin typeface="+mn-lt"/>
              </a:defRPr>
            </a:lvl1pPr>
          </a:lstStyle>
          <a:p>
            <a:pPr lvl="0"/>
            <a:r>
              <a:rPr lang="en-US" dirty="0"/>
              <a:t>Click to add Presenter Name</a:t>
            </a:r>
          </a:p>
        </p:txBody>
      </p:sp>
      <p:sp>
        <p:nvSpPr>
          <p:cNvPr id="19" name="Text - Presentation Title"/>
          <p:cNvSpPr>
            <a:spLocks noGrp="1" noChangeArrowheads="1"/>
          </p:cNvSpPr>
          <p:nvPr>
            <p:ph type="ctrTitle" hasCustomPrompt="1"/>
          </p:nvPr>
        </p:nvSpPr>
        <p:spPr bwMode="black">
          <a:xfrm>
            <a:off x="987463" y="2070748"/>
            <a:ext cx="7228205" cy="1994392"/>
          </a:xfrm>
          <a:ln>
            <a:noFill/>
          </a:ln>
        </p:spPr>
        <p:txBody>
          <a:bodyPr wrap="square" tIns="0" bIns="0" anchor="ctr" anchorCtr="0">
            <a:noAutofit/>
          </a:bodyPr>
          <a:lstStyle>
            <a:lvl1pPr>
              <a:lnSpc>
                <a:spcPct val="90000"/>
              </a:lnSpc>
              <a:spcBef>
                <a:spcPts val="1000"/>
              </a:spcBef>
              <a:spcAft>
                <a:spcPts val="300"/>
              </a:spcAft>
              <a:defRPr sz="3600" b="0" baseline="0">
                <a:solidFill>
                  <a:srgbClr val="FFFFFF"/>
                </a:solidFill>
                <a:latin typeface="+mj-lt"/>
                <a:cs typeface="Arial"/>
              </a:defRPr>
            </a:lvl1pPr>
          </a:lstStyle>
          <a:p>
            <a:r>
              <a:rPr lang="en-US" dirty="0"/>
              <a:t>Title Here</a:t>
            </a:r>
          </a:p>
        </p:txBody>
      </p:sp>
      <p:sp>
        <p:nvSpPr>
          <p:cNvPr id="31" name="Text - Summit Name"/>
          <p:cNvSpPr>
            <a:spLocks noGrp="1"/>
          </p:cNvSpPr>
          <p:nvPr>
            <p:ph type="body" sz="quarter" idx="10" hasCustomPrompt="1"/>
          </p:nvPr>
        </p:nvSpPr>
        <p:spPr bwMode="black">
          <a:xfrm>
            <a:off x="460256" y="348321"/>
            <a:ext cx="9172870" cy="276999"/>
          </a:xfrm>
        </p:spPr>
        <p:txBody>
          <a:bodyPr wrap="none" rIns="0" anchor="t" anchorCtr="0">
            <a:noAutofit/>
          </a:bodyPr>
          <a:lstStyle>
            <a:lvl1pPr marL="0" indent="0">
              <a:lnSpc>
                <a:spcPct val="90000"/>
              </a:lnSpc>
              <a:spcBef>
                <a:spcPts val="0"/>
              </a:spcBef>
              <a:spcAft>
                <a:spcPts val="0"/>
              </a:spcAft>
              <a:buFontTx/>
              <a:buNone/>
              <a:defRPr sz="2000" b="1">
                <a:solidFill>
                  <a:srgbClr val="FFFFFF"/>
                </a:solidFill>
                <a:latin typeface="+mn-lt"/>
                <a:cs typeface="Arial" panose="020B0604020202020204" pitchFamily="34" charset="0"/>
              </a:defRPr>
            </a:lvl1pPr>
            <a:lvl2pPr marL="0" indent="0">
              <a:lnSpc>
                <a:spcPct val="90000"/>
              </a:lnSpc>
              <a:spcBef>
                <a:spcPts val="600"/>
              </a:spcBef>
              <a:spcAft>
                <a:spcPts val="0"/>
              </a:spcAft>
              <a:buFontTx/>
              <a:buNone/>
              <a:defRPr sz="1200" b="1" baseline="0">
                <a:solidFill>
                  <a:schemeClr val="tx1"/>
                </a:solidFill>
                <a:latin typeface="Arial" panose="020B0604020202020204" pitchFamily="34" charset="0"/>
                <a:cs typeface="Arial" panose="020B0604020202020204" pitchFamily="34" charset="0"/>
              </a:defRPr>
            </a:lvl2pPr>
            <a:lvl3pPr marL="731520" indent="0">
              <a:buFontTx/>
              <a:buNone/>
              <a:defRPr/>
            </a:lvl3pPr>
            <a:lvl4pPr marL="1097280" indent="0">
              <a:buFontTx/>
              <a:buNone/>
              <a:defRPr/>
            </a:lvl4pPr>
            <a:lvl5pPr marL="1463040" indent="0">
              <a:buFontTx/>
              <a:buNone/>
              <a:defRPr/>
            </a:lvl5pPr>
          </a:lstStyle>
          <a:p>
            <a:r>
              <a:rPr lang="en-US" dirty="0"/>
              <a:t>Gartner [Insert Event Name] Summit</a:t>
            </a:r>
          </a:p>
        </p:txBody>
      </p:sp>
      <p:sp>
        <p:nvSpPr>
          <p:cNvPr id="25" name="Text - Summit Date"/>
          <p:cNvSpPr>
            <a:spLocks noGrp="1"/>
          </p:cNvSpPr>
          <p:nvPr>
            <p:ph type="body" sz="quarter" idx="11" hasCustomPrompt="1"/>
          </p:nvPr>
        </p:nvSpPr>
        <p:spPr bwMode="gray">
          <a:xfrm>
            <a:off x="460255" y="686571"/>
            <a:ext cx="9172871" cy="166199"/>
          </a:xfrm>
        </p:spPr>
        <p:txBody>
          <a:bodyPr wrap="square" rIns="0" anchor="t" anchorCtr="0">
            <a:noAutofit/>
          </a:bodyPr>
          <a:lstStyle>
            <a:lvl1pPr marL="0" indent="0">
              <a:lnSpc>
                <a:spcPct val="90000"/>
              </a:lnSpc>
              <a:spcBef>
                <a:spcPts val="0"/>
              </a:spcBef>
              <a:spcAft>
                <a:spcPts val="0"/>
              </a:spcAft>
              <a:buFontTx/>
              <a:buNone/>
              <a:defRPr sz="1200" b="1">
                <a:solidFill>
                  <a:srgbClr val="979D9D"/>
                </a:solidFill>
                <a:latin typeface="+mj-lt"/>
                <a:cs typeface="Arial" panose="020B0604020202020204" pitchFamily="34" charset="0"/>
              </a:defRPr>
            </a:lvl1pPr>
            <a:lvl2pPr marL="0" indent="0">
              <a:lnSpc>
                <a:spcPct val="90000"/>
              </a:lnSpc>
              <a:spcBef>
                <a:spcPts val="600"/>
              </a:spcBef>
              <a:spcAft>
                <a:spcPts val="0"/>
              </a:spcAft>
              <a:buFontTx/>
              <a:buNone/>
              <a:defRPr sz="1200" b="1" baseline="0">
                <a:solidFill>
                  <a:srgbClr val="B2B2B2"/>
                </a:solidFill>
                <a:latin typeface="Arial" panose="020B0604020202020204" pitchFamily="34" charset="0"/>
                <a:cs typeface="Arial" panose="020B0604020202020204" pitchFamily="34" charset="0"/>
              </a:defRPr>
            </a:lvl2pPr>
            <a:lvl3pPr marL="731520" indent="0">
              <a:buFontTx/>
              <a:buNone/>
              <a:defRPr/>
            </a:lvl3pPr>
            <a:lvl4pPr marL="1097280" indent="0">
              <a:buFontTx/>
              <a:buNone/>
              <a:defRPr/>
            </a:lvl4pPr>
            <a:lvl5pPr marL="1463040" indent="0">
              <a:buFontTx/>
              <a:buNone/>
              <a:defRPr/>
            </a:lvl5pPr>
          </a:lstStyle>
          <a:p>
            <a:r>
              <a:rPr lang="en-US" dirty="0"/>
              <a:t>1 – 2 Month 2019 / City, State or Country</a:t>
            </a:r>
          </a:p>
        </p:txBody>
      </p:sp>
      <p:sp>
        <p:nvSpPr>
          <p:cNvPr id="32" name="Focus Frame 2"/>
          <p:cNvSpPr>
            <a:spLocks noChangeAspect="1"/>
          </p:cNvSpPr>
          <p:nvPr userDrawn="1"/>
        </p:nvSpPr>
        <p:spPr bwMode="auto">
          <a:xfrm>
            <a:off x="8535556" y="1620027"/>
            <a:ext cx="160433" cy="3291840"/>
          </a:xfrm>
          <a:prstGeom prst="rect">
            <a:avLst/>
          </a:prstGeom>
          <a:solidFill>
            <a:schemeClr val="accent6"/>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33" name="Focus Frame 2"/>
          <p:cNvSpPr>
            <a:spLocks noChangeAspect="1"/>
          </p:cNvSpPr>
          <p:nvPr userDrawn="1"/>
        </p:nvSpPr>
        <p:spPr bwMode="auto">
          <a:xfrm>
            <a:off x="460256" y="1620027"/>
            <a:ext cx="160433" cy="3291840"/>
          </a:xfrm>
          <a:prstGeom prst="rect">
            <a:avLst/>
          </a:prstGeom>
          <a:solidFill>
            <a:schemeClr val="accent6"/>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0" name="Copyright Text">
            <a:extLst>
              <a:ext uri="{FF2B5EF4-FFF2-40B4-BE49-F238E27FC236}">
                <a16:creationId xmlns:a16="http://schemas.microsoft.com/office/drawing/2014/main" id="{CC1E8655-A643-4A64-93CB-E45163C0F10D}"/>
              </a:ext>
            </a:extLst>
          </p:cNvPr>
          <p:cNvSpPr txBox="1"/>
          <p:nvPr userDrawn="1"/>
        </p:nvSpPr>
        <p:spPr bwMode="gray">
          <a:xfrm>
            <a:off x="460256" y="5820382"/>
            <a:ext cx="7755412" cy="646331"/>
          </a:xfrm>
          <a:prstGeom prst="rect">
            <a:avLst/>
          </a:prstGeom>
          <a:noFill/>
        </p:spPr>
        <p:txBody>
          <a:bodyPr wrap="square" lIns="0" tIns="0" rIns="0" bIns="0" anchor="b" anchorCtr="0">
            <a:spAutoFit/>
          </a:bodyPr>
          <a:lstStyle>
            <a:defPPr>
              <a:defRPr lang="en-US"/>
            </a:defPPr>
            <a:lvl1pPr fontAlgn="auto">
              <a:lnSpc>
                <a:spcPct val="100000"/>
              </a:lnSpc>
              <a:spcBef>
                <a:spcPts val="0"/>
              </a:spcBef>
              <a:spcAft>
                <a:spcPts val="0"/>
              </a:spcAft>
              <a:defRPr sz="700">
                <a:solidFill>
                  <a:srgbClr val="D3D3D3"/>
                </a:solidFill>
              </a:defRPr>
            </a:lvl1pPr>
          </a:lstStyle>
          <a:p>
            <a:pPr lvl="0"/>
            <a:r>
              <a:rPr lang="en-US" dirty="0">
                <a:solidFill>
                  <a:srgbClr val="979D9D"/>
                </a:solidFill>
              </a:rPr>
              <a:t>© 2019 Gartner, Inc. and/or its affiliates. All rights reserved. Gartner is a registered trademark of Gartner, Inc. and its affiliates. This publication may not be reproduced or distributed in any form without Gartner’s prior written permission. It consists of the opinions of Gartner’s research organization, which should not be construed as statements of fact. While the information contained in this publication has been obtained from sources believed to be reliable, Gartner disclaims all warranties as to the accuracy, completeness or adequacy of such information. Although Gartner research may address legal and financial issues, Gartner does not provide legal or investment advice and its research should not be construed or used as such. Your access and use of this publication are governed by </a:t>
            </a:r>
            <a:r>
              <a:rPr lang="en-US" dirty="0">
                <a:solidFill>
                  <a:srgbClr val="979D9D"/>
                </a:solidFill>
                <a:hlinkClick r:id="rId3">
                  <a:extLst>
                    <a:ext uri="{A12FA001-AC4F-418D-AE19-62706E023703}">
                      <ahyp:hlinkClr xmlns:ahyp="http://schemas.microsoft.com/office/drawing/2018/hyperlinkcolor" val="tx"/>
                    </a:ext>
                  </a:extLst>
                </a:hlinkClick>
              </a:rPr>
              <a:t>Gartner’s Usage Policy</a:t>
            </a:r>
            <a:r>
              <a:rPr lang="en-US" dirty="0">
                <a:solidFill>
                  <a:srgbClr val="979D9D"/>
                </a:solidFill>
              </a:rPr>
              <a:t>. Gartner prides itself on its reputation for independence and objectivity. Its research is produced independently by its research organization without input or influence from any third party. For further information, see “</a:t>
            </a:r>
            <a:r>
              <a:rPr lang="en-US" dirty="0">
                <a:solidFill>
                  <a:srgbClr val="979D9D"/>
                </a:solidFill>
                <a:hlinkClick r:id="rId4">
                  <a:extLst>
                    <a:ext uri="{A12FA001-AC4F-418D-AE19-62706E023703}">
                      <ahyp:hlinkClr xmlns:ahyp="http://schemas.microsoft.com/office/drawing/2018/hyperlinkcolor" val="tx"/>
                    </a:ext>
                  </a:extLst>
                </a:hlinkClick>
              </a:rPr>
              <a:t>Guiding Principles on Independence and Objectivity</a:t>
            </a:r>
            <a:r>
              <a:rPr lang="en-US" dirty="0">
                <a:solidFill>
                  <a:srgbClr val="979D9D"/>
                </a:solidFill>
              </a:rPr>
              <a:t>.”</a:t>
            </a:r>
          </a:p>
        </p:txBody>
      </p:sp>
    </p:spTree>
    <p:extLst>
      <p:ext uri="{BB962C8B-B14F-4D97-AF65-F5344CB8AC3E}">
        <p14:creationId xmlns:p14="http://schemas.microsoft.com/office/powerpoint/2010/main" val="1852417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GTP_Summit_Title Slide">
    <p:bg>
      <p:bgRef idx="1001">
        <a:schemeClr val="bg2"/>
      </p:bgRef>
    </p:bg>
    <p:spTree>
      <p:nvGrpSpPr>
        <p:cNvPr id="1" name=""/>
        <p:cNvGrpSpPr/>
        <p:nvPr/>
      </p:nvGrpSpPr>
      <p:grpSpPr>
        <a:xfrm>
          <a:off x="0" y="0"/>
          <a:ext cx="0" cy="0"/>
          <a:chOff x="0" y="0"/>
          <a:chExt cx="0" cy="0"/>
        </a:xfrm>
      </p:grpSpPr>
      <p:sp>
        <p:nvSpPr>
          <p:cNvPr id="20" name="Text - Presenter Name"/>
          <p:cNvSpPr>
            <a:spLocks noGrp="1" noChangeArrowheads="1"/>
          </p:cNvSpPr>
          <p:nvPr>
            <p:ph type="subTitle" idx="1" hasCustomPrompt="1"/>
          </p:nvPr>
        </p:nvSpPr>
        <p:spPr bwMode="black">
          <a:xfrm>
            <a:off x="987463" y="4187546"/>
            <a:ext cx="7228206" cy="276999"/>
          </a:xfrm>
          <a:prstGeom prst="rect">
            <a:avLst/>
          </a:prstGeom>
          <a:ln/>
        </p:spPr>
        <p:txBody>
          <a:bodyPr wrap="square" rIns="0" bIns="0" anchor="t" anchorCtr="0">
            <a:noAutofit/>
          </a:bodyPr>
          <a:lstStyle>
            <a:lvl1pPr marL="0" indent="0" algn="l">
              <a:lnSpc>
                <a:spcPct val="100000"/>
              </a:lnSpc>
              <a:spcBef>
                <a:spcPts val="0"/>
              </a:spcBef>
              <a:spcAft>
                <a:spcPts val="0"/>
              </a:spcAft>
              <a:buFont typeface="Times" pitchFamily="18" charset="0"/>
              <a:buNone/>
              <a:defRPr sz="1800">
                <a:solidFill>
                  <a:srgbClr val="FFFFFF"/>
                </a:solidFill>
                <a:latin typeface="+mn-lt"/>
              </a:defRPr>
            </a:lvl1pPr>
          </a:lstStyle>
          <a:p>
            <a:pPr lvl="0"/>
            <a:r>
              <a:rPr lang="en-US" dirty="0"/>
              <a:t>Click to add Presenter Name</a:t>
            </a:r>
          </a:p>
        </p:txBody>
      </p:sp>
      <p:sp>
        <p:nvSpPr>
          <p:cNvPr id="19" name="Text - Presentation Title"/>
          <p:cNvSpPr>
            <a:spLocks noGrp="1" noChangeArrowheads="1"/>
          </p:cNvSpPr>
          <p:nvPr>
            <p:ph type="ctrTitle" hasCustomPrompt="1"/>
          </p:nvPr>
        </p:nvSpPr>
        <p:spPr bwMode="black">
          <a:xfrm>
            <a:off x="987463" y="2070748"/>
            <a:ext cx="7228205" cy="1994392"/>
          </a:xfrm>
          <a:ln>
            <a:noFill/>
          </a:ln>
        </p:spPr>
        <p:txBody>
          <a:bodyPr wrap="square" tIns="0" bIns="0" anchor="ctr" anchorCtr="0">
            <a:noAutofit/>
          </a:bodyPr>
          <a:lstStyle>
            <a:lvl1pPr>
              <a:lnSpc>
                <a:spcPct val="90000"/>
              </a:lnSpc>
              <a:spcBef>
                <a:spcPts val="1000"/>
              </a:spcBef>
              <a:spcAft>
                <a:spcPts val="300"/>
              </a:spcAft>
              <a:defRPr sz="3600" b="0" baseline="0">
                <a:solidFill>
                  <a:srgbClr val="FFFFFF"/>
                </a:solidFill>
                <a:latin typeface="+mj-lt"/>
                <a:cs typeface="Arial"/>
              </a:defRPr>
            </a:lvl1pPr>
          </a:lstStyle>
          <a:p>
            <a:r>
              <a:rPr lang="en-US" dirty="0"/>
              <a:t>Title Here</a:t>
            </a:r>
          </a:p>
        </p:txBody>
      </p:sp>
      <p:sp>
        <p:nvSpPr>
          <p:cNvPr id="31" name="Text - Summit Name"/>
          <p:cNvSpPr>
            <a:spLocks noGrp="1"/>
          </p:cNvSpPr>
          <p:nvPr>
            <p:ph type="body" sz="quarter" idx="10" hasCustomPrompt="1"/>
          </p:nvPr>
        </p:nvSpPr>
        <p:spPr bwMode="black">
          <a:xfrm>
            <a:off x="460256" y="348321"/>
            <a:ext cx="9172870" cy="276999"/>
          </a:xfrm>
        </p:spPr>
        <p:txBody>
          <a:bodyPr wrap="none" rIns="0" anchor="t" anchorCtr="0">
            <a:noAutofit/>
          </a:bodyPr>
          <a:lstStyle>
            <a:lvl1pPr marL="0" indent="0">
              <a:lnSpc>
                <a:spcPct val="90000"/>
              </a:lnSpc>
              <a:spcBef>
                <a:spcPts val="0"/>
              </a:spcBef>
              <a:spcAft>
                <a:spcPts val="0"/>
              </a:spcAft>
              <a:buFontTx/>
              <a:buNone/>
              <a:defRPr sz="2000" b="1">
                <a:solidFill>
                  <a:srgbClr val="FFFFFF"/>
                </a:solidFill>
                <a:latin typeface="+mn-lt"/>
                <a:cs typeface="Arial" panose="020B0604020202020204" pitchFamily="34" charset="0"/>
              </a:defRPr>
            </a:lvl1pPr>
            <a:lvl2pPr marL="0" indent="0">
              <a:lnSpc>
                <a:spcPct val="90000"/>
              </a:lnSpc>
              <a:spcBef>
                <a:spcPts val="600"/>
              </a:spcBef>
              <a:spcAft>
                <a:spcPts val="0"/>
              </a:spcAft>
              <a:buFontTx/>
              <a:buNone/>
              <a:defRPr sz="1200" b="1" baseline="0">
                <a:solidFill>
                  <a:schemeClr val="tx1"/>
                </a:solidFill>
                <a:latin typeface="Arial" panose="020B0604020202020204" pitchFamily="34" charset="0"/>
                <a:cs typeface="Arial" panose="020B0604020202020204" pitchFamily="34" charset="0"/>
              </a:defRPr>
            </a:lvl2pPr>
            <a:lvl3pPr marL="731520" indent="0">
              <a:buFontTx/>
              <a:buNone/>
              <a:defRPr/>
            </a:lvl3pPr>
            <a:lvl4pPr marL="1097280" indent="0">
              <a:buFontTx/>
              <a:buNone/>
              <a:defRPr/>
            </a:lvl4pPr>
            <a:lvl5pPr marL="1463040" indent="0">
              <a:buFontTx/>
              <a:buNone/>
              <a:defRPr/>
            </a:lvl5pPr>
          </a:lstStyle>
          <a:p>
            <a:r>
              <a:rPr lang="en-US" dirty="0"/>
              <a:t>Gartner [Insert Event Name] Summit</a:t>
            </a:r>
          </a:p>
        </p:txBody>
      </p:sp>
      <p:sp>
        <p:nvSpPr>
          <p:cNvPr id="25" name="Text - Summit Date"/>
          <p:cNvSpPr>
            <a:spLocks noGrp="1"/>
          </p:cNvSpPr>
          <p:nvPr>
            <p:ph type="body" sz="quarter" idx="11" hasCustomPrompt="1"/>
          </p:nvPr>
        </p:nvSpPr>
        <p:spPr bwMode="gray">
          <a:xfrm>
            <a:off x="460255" y="686571"/>
            <a:ext cx="9172871" cy="166199"/>
          </a:xfrm>
        </p:spPr>
        <p:txBody>
          <a:bodyPr wrap="square" rIns="0" anchor="t" anchorCtr="0">
            <a:noAutofit/>
          </a:bodyPr>
          <a:lstStyle>
            <a:lvl1pPr marL="0" indent="0">
              <a:lnSpc>
                <a:spcPct val="90000"/>
              </a:lnSpc>
              <a:spcBef>
                <a:spcPts val="0"/>
              </a:spcBef>
              <a:spcAft>
                <a:spcPts val="0"/>
              </a:spcAft>
              <a:buFontTx/>
              <a:buNone/>
              <a:defRPr sz="1200" b="1">
                <a:solidFill>
                  <a:srgbClr val="979D9D"/>
                </a:solidFill>
                <a:latin typeface="+mj-lt"/>
                <a:cs typeface="Arial" panose="020B0604020202020204" pitchFamily="34" charset="0"/>
              </a:defRPr>
            </a:lvl1pPr>
            <a:lvl2pPr marL="0" indent="0">
              <a:lnSpc>
                <a:spcPct val="90000"/>
              </a:lnSpc>
              <a:spcBef>
                <a:spcPts val="600"/>
              </a:spcBef>
              <a:spcAft>
                <a:spcPts val="0"/>
              </a:spcAft>
              <a:buFontTx/>
              <a:buNone/>
              <a:defRPr sz="1200" b="1" baseline="0">
                <a:solidFill>
                  <a:srgbClr val="B2B2B2"/>
                </a:solidFill>
                <a:latin typeface="Arial" panose="020B0604020202020204" pitchFamily="34" charset="0"/>
                <a:cs typeface="Arial" panose="020B0604020202020204" pitchFamily="34" charset="0"/>
              </a:defRPr>
            </a:lvl2pPr>
            <a:lvl3pPr marL="731520" indent="0">
              <a:buFontTx/>
              <a:buNone/>
              <a:defRPr/>
            </a:lvl3pPr>
            <a:lvl4pPr marL="1097280" indent="0">
              <a:buFontTx/>
              <a:buNone/>
              <a:defRPr/>
            </a:lvl4pPr>
            <a:lvl5pPr marL="1463040" indent="0">
              <a:buFontTx/>
              <a:buNone/>
              <a:defRPr/>
            </a:lvl5pPr>
          </a:lstStyle>
          <a:p>
            <a:r>
              <a:rPr lang="en-US" dirty="0"/>
              <a:t>1 – 2 Month 2019 / City, State or Country</a:t>
            </a:r>
          </a:p>
        </p:txBody>
      </p:sp>
      <p:sp>
        <p:nvSpPr>
          <p:cNvPr id="32" name="Focus Frame 2"/>
          <p:cNvSpPr>
            <a:spLocks noChangeAspect="1"/>
          </p:cNvSpPr>
          <p:nvPr userDrawn="1"/>
        </p:nvSpPr>
        <p:spPr bwMode="auto">
          <a:xfrm>
            <a:off x="8535556" y="1620027"/>
            <a:ext cx="160433" cy="3291840"/>
          </a:xfrm>
          <a:prstGeom prst="rect">
            <a:avLst/>
          </a:prstGeom>
          <a:solidFill>
            <a:schemeClr val="accent6"/>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33" name="Focus Frame 2"/>
          <p:cNvSpPr>
            <a:spLocks noChangeAspect="1"/>
          </p:cNvSpPr>
          <p:nvPr userDrawn="1"/>
        </p:nvSpPr>
        <p:spPr bwMode="auto">
          <a:xfrm>
            <a:off x="460256" y="1620027"/>
            <a:ext cx="160433" cy="3291840"/>
          </a:xfrm>
          <a:prstGeom prst="rect">
            <a:avLst/>
          </a:prstGeom>
          <a:solidFill>
            <a:schemeClr val="accent6"/>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0" name="Copyright Text">
            <a:extLst>
              <a:ext uri="{FF2B5EF4-FFF2-40B4-BE49-F238E27FC236}">
                <a16:creationId xmlns:a16="http://schemas.microsoft.com/office/drawing/2014/main" id="{CC1E8655-A643-4A64-93CB-E45163C0F10D}"/>
              </a:ext>
            </a:extLst>
          </p:cNvPr>
          <p:cNvSpPr txBox="1"/>
          <p:nvPr userDrawn="1"/>
        </p:nvSpPr>
        <p:spPr bwMode="gray">
          <a:xfrm>
            <a:off x="460256" y="5820382"/>
            <a:ext cx="7755412" cy="646331"/>
          </a:xfrm>
          <a:prstGeom prst="rect">
            <a:avLst/>
          </a:prstGeom>
          <a:noFill/>
        </p:spPr>
        <p:txBody>
          <a:bodyPr wrap="square" lIns="0" tIns="0" rIns="0" bIns="0" anchor="b" anchorCtr="0">
            <a:spAutoFit/>
          </a:bodyPr>
          <a:lstStyle>
            <a:defPPr>
              <a:defRPr lang="en-US"/>
            </a:defPPr>
            <a:lvl1pPr fontAlgn="auto">
              <a:lnSpc>
                <a:spcPct val="100000"/>
              </a:lnSpc>
              <a:spcBef>
                <a:spcPts val="0"/>
              </a:spcBef>
              <a:spcAft>
                <a:spcPts val="0"/>
              </a:spcAft>
              <a:defRPr sz="700">
                <a:solidFill>
                  <a:srgbClr val="D3D3D3"/>
                </a:solidFill>
              </a:defRPr>
            </a:lvl1pPr>
          </a:lstStyle>
          <a:p>
            <a:pPr lvl="0"/>
            <a:r>
              <a:rPr lang="en-US" dirty="0">
                <a:solidFill>
                  <a:srgbClr val="979D9D"/>
                </a:solidFill>
              </a:rPr>
              <a:t>© 2019 Gartner, Inc. and/or its affiliates. All rights reserved. Gartner is a registered trademark of Gartner, Inc. and its affiliates. This publication may not be reproduced or distributed in any form without Gartner’s prior written permission. It consists of the opinions of Gartner’s research organization, which should not be construed as statements of fact. While the information contained in this publication has been obtained from sources believed to be reliable, Gartner disclaims all warranties as to the accuracy, completeness or adequacy of such information. Although Gartner research may address legal and financial issues, Gartner does not provide legal or investment advice and its research should not be construed or used as such. Your access and use of this publication are governed by </a:t>
            </a:r>
            <a:r>
              <a:rPr lang="en-US" dirty="0">
                <a:solidFill>
                  <a:srgbClr val="979D9D"/>
                </a:solidFill>
                <a:hlinkClick r:id="rId2">
                  <a:extLst>
                    <a:ext uri="{A12FA001-AC4F-418D-AE19-62706E023703}">
                      <ahyp:hlinkClr xmlns:ahyp="http://schemas.microsoft.com/office/drawing/2018/hyperlinkcolor" val="tx"/>
                    </a:ext>
                  </a:extLst>
                </a:hlinkClick>
              </a:rPr>
              <a:t>Gartner’s Usage Policy</a:t>
            </a:r>
            <a:r>
              <a:rPr lang="en-US" dirty="0">
                <a:solidFill>
                  <a:srgbClr val="979D9D"/>
                </a:solidFill>
              </a:rPr>
              <a:t>. Gartner prides itself on its reputation for independence and objectivity. Its research is produced independently by its research organization without input or influence from any third party. For further information, see “</a:t>
            </a:r>
            <a:r>
              <a:rPr lang="en-US" dirty="0">
                <a:solidFill>
                  <a:srgbClr val="979D9D"/>
                </a:solidFill>
                <a:hlinkClick r:id="rId3">
                  <a:extLst>
                    <a:ext uri="{A12FA001-AC4F-418D-AE19-62706E023703}">
                      <ahyp:hlinkClr xmlns:ahyp="http://schemas.microsoft.com/office/drawing/2018/hyperlinkcolor" val="tx"/>
                    </a:ext>
                  </a:extLst>
                </a:hlinkClick>
              </a:rPr>
              <a:t>Guiding Principles on Independence and Objectivity</a:t>
            </a:r>
            <a:r>
              <a:rPr lang="en-US" dirty="0">
                <a:solidFill>
                  <a:srgbClr val="979D9D"/>
                </a:solidFill>
              </a:rPr>
              <a:t>.”</a:t>
            </a:r>
          </a:p>
        </p:txBody>
      </p:sp>
      <p:pic>
        <p:nvPicPr>
          <p:cNvPr id="13" name="Summits Logo Btm">
            <a:extLst>
              <a:ext uri="{FF2B5EF4-FFF2-40B4-BE49-F238E27FC236}">
                <a16:creationId xmlns:a16="http://schemas.microsoft.com/office/drawing/2014/main" id="{2FB82878-09B4-4D31-AA5F-915E9D160A6C}"/>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bwMode="black">
          <a:xfrm>
            <a:off x="9021623" y="5837771"/>
            <a:ext cx="2711590" cy="606718"/>
          </a:xfrm>
          <a:prstGeom prst="rect">
            <a:avLst/>
          </a:prstGeom>
        </p:spPr>
      </p:pic>
    </p:spTree>
    <p:extLst>
      <p:ext uri="{BB962C8B-B14F-4D97-AF65-F5344CB8AC3E}">
        <p14:creationId xmlns:p14="http://schemas.microsoft.com/office/powerpoint/2010/main" val="2853518586"/>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de título">
    <p:spTree>
      <p:nvGrpSpPr>
        <p:cNvPr id="1" name=""/>
        <p:cNvGrpSpPr/>
        <p:nvPr/>
      </p:nvGrpSpPr>
      <p:grpSpPr>
        <a:xfrm>
          <a:off x="0" y="0"/>
          <a:ext cx="0" cy="0"/>
          <a:chOff x="0" y="0"/>
          <a:chExt cx="0" cy="0"/>
        </a:xfrm>
      </p:grpSpPr>
      <p:sp>
        <p:nvSpPr>
          <p:cNvPr id="3" name="Espaço Reservado para Número de Slide 3"/>
          <p:cNvSpPr>
            <a:spLocks noGrp="1"/>
          </p:cNvSpPr>
          <p:nvPr>
            <p:ph type="sldNum" sz="quarter" idx="4"/>
          </p:nvPr>
        </p:nvSpPr>
        <p:spPr>
          <a:xfrm>
            <a:off x="10992544" y="6087153"/>
            <a:ext cx="968482" cy="366183"/>
          </a:xfrm>
          <a:prstGeom prst="rect">
            <a:avLst/>
          </a:prstGeom>
          <a:noFill/>
        </p:spPr>
        <p:txBody>
          <a:bodyPr vert="horz" lIns="107263" tIns="53630" rIns="107263" bIns="53630" rtlCol="0" anchor="ctr"/>
          <a:lstStyle>
            <a:lvl1pPr algn="r">
              <a:defRPr sz="2400" b="0">
                <a:solidFill>
                  <a:schemeClr val="accent1">
                    <a:lumMod val="75000"/>
                  </a:schemeClr>
                </a:solidFill>
                <a:latin typeface="Arial Narrow" panose="020B0606020202030204" pitchFamily="34" charset="0"/>
              </a:defRPr>
            </a:lvl1pPr>
          </a:lstStyle>
          <a:p>
            <a:fld id="{600965F0-AC44-4473-B95F-006D250D691F}" type="slidenum">
              <a:rPr lang="pt-BR" smtClean="0"/>
              <a:pPr/>
              <a:t>‹nº›</a:t>
            </a:fld>
            <a:endParaRPr lang="pt-BR" dirty="0"/>
          </a:p>
        </p:txBody>
      </p:sp>
      <p:sp>
        <p:nvSpPr>
          <p:cNvPr id="4" name="Espaço Reservado para Título 1"/>
          <p:cNvSpPr>
            <a:spLocks noGrp="1"/>
          </p:cNvSpPr>
          <p:nvPr>
            <p:ph type="title" hasCustomPrompt="1"/>
          </p:nvPr>
        </p:nvSpPr>
        <p:spPr>
          <a:xfrm>
            <a:off x="551383" y="620691"/>
            <a:ext cx="7560841" cy="1137609"/>
          </a:xfrm>
          <a:prstGeom prst="rect">
            <a:avLst/>
          </a:prstGeom>
        </p:spPr>
        <p:txBody>
          <a:bodyPr vert="horz" lIns="107263" tIns="53630" rIns="107263" bIns="53630" rtlCol="0" anchor="t">
            <a:normAutofit/>
          </a:bodyPr>
          <a:lstStyle>
            <a:lvl1pPr>
              <a:defRPr sz="3200">
                <a:solidFill>
                  <a:srgbClr val="002060"/>
                </a:solidFill>
              </a:defRPr>
            </a:lvl1pPr>
          </a:lstStyle>
          <a:p>
            <a:r>
              <a:rPr lang="pt-BR" dirty="0"/>
              <a:t>Título aqui</a:t>
            </a:r>
          </a:p>
        </p:txBody>
      </p:sp>
    </p:spTree>
    <p:extLst>
      <p:ext uri="{BB962C8B-B14F-4D97-AF65-F5344CB8AC3E}">
        <p14:creationId xmlns:p14="http://schemas.microsoft.com/office/powerpoint/2010/main" val="388235721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287783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12909888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Content Placeholder 6"/>
          <p:cNvSpPr>
            <a:spLocks noGrp="1"/>
          </p:cNvSpPr>
          <p:nvPr>
            <p:ph sz="quarter" idx="10"/>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2048230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Key Issu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Content Placeholder 6"/>
          <p:cNvSpPr>
            <a:spLocks noGrp="1"/>
          </p:cNvSpPr>
          <p:nvPr>
            <p:ph sz="quarter" idx="10"/>
          </p:nvPr>
        </p:nvSpPr>
        <p:spPr/>
        <p:txBody>
          <a:bodyPr/>
          <a:lstStyle>
            <a:lvl1pPr marL="365760" indent="-365760">
              <a:buFont typeface="+mj-lt"/>
              <a:buAutoNum type="arabicPeriod"/>
              <a:defRPr/>
            </a:lvl1pPr>
            <a:lvl2pPr marL="731520">
              <a:defRPr/>
            </a:lvl2pPr>
            <a:lvl3pPr marL="1005840">
              <a:defRPr/>
            </a:lvl3pPr>
            <a:lvl4pPr marL="1325880">
              <a:defRPr/>
            </a:lvl4pPr>
            <a:lvl5pPr marL="155448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5587713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Key Issues - Gre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Content Placeholder 6"/>
          <p:cNvSpPr>
            <a:spLocks noGrp="1"/>
          </p:cNvSpPr>
          <p:nvPr>
            <p:ph sz="quarter" idx="10"/>
          </p:nvPr>
        </p:nvSpPr>
        <p:spPr/>
        <p:txBody>
          <a:bodyPr/>
          <a:lstStyle>
            <a:lvl1pPr marL="365760" indent="-365760">
              <a:buClrTx/>
              <a:buFont typeface="+mj-lt"/>
              <a:buAutoNum type="arabicPeriod"/>
              <a:defRPr>
                <a:solidFill>
                  <a:srgbClr val="979D9D"/>
                </a:solidFill>
              </a:defRPr>
            </a:lvl1pPr>
            <a:lvl2pPr marL="731520">
              <a:buClr>
                <a:srgbClr val="979D9D"/>
              </a:buClr>
              <a:defRPr>
                <a:solidFill>
                  <a:srgbClr val="979D9D"/>
                </a:solidFill>
              </a:defRPr>
            </a:lvl2pPr>
            <a:lvl3pPr marL="1005840">
              <a:buClr>
                <a:srgbClr val="979D9D"/>
              </a:buClr>
              <a:defRPr>
                <a:solidFill>
                  <a:srgbClr val="979D9D"/>
                </a:solidFill>
              </a:defRPr>
            </a:lvl3pPr>
            <a:lvl4pPr marL="1325880">
              <a:buClr>
                <a:srgbClr val="979D9D"/>
              </a:buClr>
              <a:defRPr>
                <a:solidFill>
                  <a:srgbClr val="979D9D"/>
                </a:solidFill>
              </a:defRPr>
            </a:lvl4pPr>
            <a:lvl5pPr marL="1554480">
              <a:buClr>
                <a:srgbClr val="979D9D"/>
              </a:buClr>
              <a:defRPr>
                <a:solidFill>
                  <a:srgbClr val="979D9D"/>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1517957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wo column graphics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Content Placeholder 4"/>
          <p:cNvSpPr>
            <a:spLocks noGrp="1"/>
          </p:cNvSpPr>
          <p:nvPr>
            <p:ph sz="quarter" idx="10"/>
          </p:nvPr>
        </p:nvSpPr>
        <p:spPr>
          <a:xfrm>
            <a:off x="457200" y="1527175"/>
            <a:ext cx="5499100" cy="44608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9121578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457200" y="1527175"/>
            <a:ext cx="5499100" cy="44608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7"/>
          <p:cNvSpPr>
            <a:spLocks noGrp="1"/>
          </p:cNvSpPr>
          <p:nvPr>
            <p:ph type="body" sz="quarter" idx="11"/>
          </p:nvPr>
        </p:nvSpPr>
        <p:spPr>
          <a:xfrm>
            <a:off x="6234113" y="1527175"/>
            <a:ext cx="5499100" cy="44608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2891748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SPA Ban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Text Placeholder 11"/>
          <p:cNvSpPr>
            <a:spLocks noGrp="1"/>
          </p:cNvSpPr>
          <p:nvPr>
            <p:ph type="body" sz="quarter" idx="13"/>
          </p:nvPr>
        </p:nvSpPr>
        <p:spPr>
          <a:xfrm>
            <a:off x="457201" y="2193290"/>
            <a:ext cx="5499100" cy="3794760"/>
          </a:xfrm>
        </p:spPr>
        <p:txBody>
          <a:bodyPr>
            <a:noAutofit/>
          </a:bodyPr>
          <a:lstStyle>
            <a:lvl1pPr marL="0" indent="0">
              <a:buNone/>
              <a:defRPr sz="2400" b="1"/>
            </a:lvl1pPr>
            <a:lvl2pPr marL="228600" indent="-228600">
              <a:buClr>
                <a:schemeClr val="tx2"/>
              </a:buClr>
              <a:buSzPct val="100000"/>
              <a:buFont typeface="Arial" panose="020B0604020202020204" pitchFamily="34" charset="0"/>
              <a:buChar char="•"/>
              <a:defRPr sz="2400"/>
            </a:lvl2pPr>
            <a:lvl3pPr marL="548640" indent="-274320">
              <a:buFont typeface="Arial" panose="020B0604020202020204" pitchFamily="34" charset="0"/>
              <a:buChar char="–"/>
              <a:defRPr sz="2400"/>
            </a:lvl3pPr>
            <a:lvl4pPr marL="822960" indent="-228600">
              <a:buSzPct val="100000"/>
              <a:buFont typeface="Arial" panose="020B0604020202020204" pitchFamily="34" charset="0"/>
              <a:buChar char="•"/>
              <a:defRPr sz="2400"/>
            </a:lvl4pPr>
            <a:lvl5pPr marL="1143000" indent="-274320">
              <a:buFont typeface="Arial" panose="020B0604020202020204" pitchFamily="34" charset="0"/>
              <a:buChar char="–"/>
              <a:defRPr sz="2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15"/>
          </p:nvPr>
        </p:nvSpPr>
        <p:spPr bwMode="gray">
          <a:xfrm>
            <a:off x="457200" y="976313"/>
            <a:ext cx="11276013" cy="1047750"/>
          </a:xfrm>
          <a:solidFill>
            <a:srgbClr val="002856"/>
          </a:solidFill>
        </p:spPr>
        <p:txBody>
          <a:bodyPr lIns="0" rIns="91440" anchor="ctr" anchorCtr="0"/>
          <a:lstStyle>
            <a:lvl1pPr marL="146304" indent="0">
              <a:buNone/>
              <a:defRPr sz="2400">
                <a:solidFill>
                  <a:srgbClr val="FFFFFF"/>
                </a:solidFill>
              </a:defRPr>
            </a:lvl1pPr>
          </a:lstStyle>
          <a:p>
            <a:pPr lvl="0"/>
            <a:r>
              <a:rPr lang="en-US"/>
              <a:t>Edit Master text styles</a:t>
            </a:r>
          </a:p>
        </p:txBody>
      </p:sp>
      <p:sp>
        <p:nvSpPr>
          <p:cNvPr id="7" name="Text Placeholder 11"/>
          <p:cNvSpPr>
            <a:spLocks noGrp="1"/>
          </p:cNvSpPr>
          <p:nvPr>
            <p:ph type="body" sz="quarter" idx="16"/>
          </p:nvPr>
        </p:nvSpPr>
        <p:spPr>
          <a:xfrm>
            <a:off x="6234113" y="2193290"/>
            <a:ext cx="5499100" cy="3794760"/>
          </a:xfrm>
        </p:spPr>
        <p:txBody>
          <a:bodyPr>
            <a:noAutofit/>
          </a:bodyPr>
          <a:lstStyle>
            <a:lvl1pPr marL="0" indent="0">
              <a:buNone/>
              <a:defRPr sz="2400" b="1"/>
            </a:lvl1pPr>
            <a:lvl2pPr marL="228600" indent="-228600">
              <a:buClr>
                <a:schemeClr val="tx2"/>
              </a:buClr>
              <a:buSzPct val="100000"/>
              <a:buFont typeface="Arial" panose="020B0604020202020204" pitchFamily="34" charset="0"/>
              <a:buChar char="•"/>
              <a:defRPr sz="2400"/>
            </a:lvl2pPr>
            <a:lvl3pPr marL="548640" indent="-274320">
              <a:buFont typeface="Arial" panose="020B0604020202020204" pitchFamily="34" charset="0"/>
              <a:buChar char="–"/>
              <a:defRPr sz="2400"/>
            </a:lvl3pPr>
            <a:lvl4pPr marL="822960" indent="-228600">
              <a:buSzPct val="100000"/>
              <a:buFont typeface="Arial" panose="020B0604020202020204" pitchFamily="34" charset="0"/>
              <a:buChar char="•"/>
              <a:defRPr sz="2400"/>
            </a:lvl4pPr>
            <a:lvl5pPr marL="1143000" indent="-274320">
              <a:buFont typeface="Arial" panose="020B0604020202020204" pitchFamily="34" charset="0"/>
              <a:buChar char="–"/>
              <a:defRPr sz="2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6670287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Recommendatio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ext Placeholder 4">
            <a:extLst>
              <a:ext uri="{FF2B5EF4-FFF2-40B4-BE49-F238E27FC236}">
                <a16:creationId xmlns:a16="http://schemas.microsoft.com/office/drawing/2014/main" id="{DE8D9AD6-0FE7-4371-839A-F97CD97F5DFF}"/>
              </a:ext>
            </a:extLst>
          </p:cNvPr>
          <p:cNvSpPr>
            <a:spLocks noGrp="1"/>
          </p:cNvSpPr>
          <p:nvPr>
            <p:ph type="body" sz="quarter" idx="10"/>
          </p:nvPr>
        </p:nvSpPr>
        <p:spPr/>
        <p:txBody>
          <a:bodyPr/>
          <a:lstStyle>
            <a:lvl1pPr marL="457200" indent="-457200">
              <a:buSzPct val="130000"/>
              <a:buFontTx/>
              <a:buBlip>
                <a:blip r:embed="rId2">
                  <a:extLst>
                    <a:ext uri="{96DAC541-7B7A-43D3-8B79-37D633B846F1}">
                      <asvg:svgBlip xmlns:asvg="http://schemas.microsoft.com/office/drawing/2016/SVG/main" r:embed="rId3"/>
                    </a:ext>
                  </a:extLst>
                </a:blip>
              </a:buBlip>
              <a:defRPr/>
            </a:lvl1pPr>
            <a:lvl2pPr marL="822960">
              <a:defRPr/>
            </a:lvl2pPr>
            <a:lvl3pPr marL="1097280">
              <a:defRPr/>
            </a:lvl3pPr>
            <a:lvl4pPr marL="1463040">
              <a:defRPr/>
            </a:lvl4pPr>
            <a:lvl5pPr marL="173736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8988424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Action Pla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Text Placeholder 11"/>
          <p:cNvSpPr>
            <a:spLocks noGrp="1"/>
          </p:cNvSpPr>
          <p:nvPr>
            <p:ph type="body" sz="quarter" idx="13"/>
          </p:nvPr>
        </p:nvSpPr>
        <p:spPr>
          <a:xfrm>
            <a:off x="457201" y="1527175"/>
            <a:ext cx="11276012" cy="4460875"/>
          </a:xfrm>
        </p:spPr>
        <p:txBody>
          <a:bodyPr>
            <a:noAutofit/>
          </a:bodyPr>
          <a:lstStyle>
            <a:lvl1pPr marL="0" indent="0">
              <a:buNone/>
              <a:defRPr sz="2800" b="1"/>
            </a:lvl1pPr>
            <a:lvl2pPr marL="548640" indent="-228600">
              <a:buClr>
                <a:schemeClr val="tx2"/>
              </a:buClr>
              <a:buSzPct val="100000"/>
              <a:buFont typeface="Arial" panose="020B0604020202020204" pitchFamily="34" charset="0"/>
              <a:buChar char="•"/>
              <a:defRPr sz="2400"/>
            </a:lvl2pPr>
            <a:lvl3pPr marL="868680" indent="-228600">
              <a:buFont typeface="Arial" panose="020B0604020202020204" pitchFamily="34" charset="0"/>
              <a:buChar char="–"/>
              <a:defRPr sz="2400"/>
            </a:lvl3pPr>
            <a:lvl4pPr marL="1143000" indent="-228600">
              <a:buSzPct val="100000"/>
              <a:buFont typeface="Arial" panose="020B0604020202020204" pitchFamily="34" charset="0"/>
              <a:buChar char="•"/>
              <a:defRPr sz="2400"/>
            </a:lvl4pPr>
            <a:lvl5pPr marL="1463040" indent="-228600">
              <a:buFont typeface="Arial" panose="020B0604020202020204" pitchFamily="34" charset="0"/>
              <a:buChar char="–"/>
              <a:defRPr sz="2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71928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51384" y="1916832"/>
            <a:ext cx="10507630" cy="4209335"/>
          </a:xfrm>
          <a:prstGeom prst="rect">
            <a:avLst/>
          </a:prstGeom>
        </p:spPr>
        <p:txBody>
          <a:bodyPr/>
          <a:lstStyle>
            <a:lvl1pPr>
              <a:defRPr sz="3200">
                <a:solidFill>
                  <a:srgbClr val="002060"/>
                </a:solidFill>
              </a:defRPr>
            </a:lvl1pPr>
            <a:lvl2pPr>
              <a:defRPr sz="3000">
                <a:solidFill>
                  <a:srgbClr val="002060"/>
                </a:solidFill>
              </a:defRPr>
            </a:lvl2pPr>
            <a:lvl3pPr>
              <a:defRPr sz="2600">
                <a:solidFill>
                  <a:srgbClr val="002060"/>
                </a:solidFill>
              </a:defRPr>
            </a:lvl3pPr>
            <a:lvl4pPr>
              <a:defRPr sz="2200">
                <a:solidFill>
                  <a:srgbClr val="002060"/>
                </a:solidFill>
              </a:defRPr>
            </a:lvl4pPr>
            <a:lvl5pPr>
              <a:defRPr sz="2000">
                <a:solidFill>
                  <a:srgbClr val="002060"/>
                </a:solidFill>
              </a:defRPr>
            </a:lvl5pPr>
          </a:lstStyle>
          <a:p>
            <a:pPr lvl="0"/>
            <a:r>
              <a:rPr lang="pt-BR" dirty="0"/>
              <a:t>Clique para editar os estilos do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6" name="Espaço Reservado para Título 1"/>
          <p:cNvSpPr>
            <a:spLocks noGrp="1"/>
          </p:cNvSpPr>
          <p:nvPr>
            <p:ph type="title" hasCustomPrompt="1"/>
          </p:nvPr>
        </p:nvSpPr>
        <p:spPr>
          <a:xfrm>
            <a:off x="551383" y="620691"/>
            <a:ext cx="7560841" cy="1137609"/>
          </a:xfrm>
          <a:prstGeom prst="rect">
            <a:avLst/>
          </a:prstGeom>
        </p:spPr>
        <p:txBody>
          <a:bodyPr vert="horz" lIns="107263" tIns="53630" rIns="107263" bIns="53630" rtlCol="0" anchor="t">
            <a:normAutofit/>
          </a:bodyPr>
          <a:lstStyle>
            <a:lvl1pPr>
              <a:defRPr sz="3200">
                <a:solidFill>
                  <a:srgbClr val="002060"/>
                </a:solidFill>
              </a:defRPr>
            </a:lvl1pPr>
          </a:lstStyle>
          <a:p>
            <a:r>
              <a:rPr lang="pt-BR" dirty="0"/>
              <a:t>Título aqui</a:t>
            </a:r>
          </a:p>
        </p:txBody>
      </p:sp>
      <p:sp>
        <p:nvSpPr>
          <p:cNvPr id="7" name="Espaço Reservado para Número de Slide 3"/>
          <p:cNvSpPr>
            <a:spLocks noGrp="1"/>
          </p:cNvSpPr>
          <p:nvPr>
            <p:ph type="sldNum" sz="quarter" idx="4"/>
          </p:nvPr>
        </p:nvSpPr>
        <p:spPr>
          <a:xfrm>
            <a:off x="10992544" y="6087153"/>
            <a:ext cx="968482" cy="366183"/>
          </a:xfrm>
          <a:prstGeom prst="rect">
            <a:avLst/>
          </a:prstGeom>
          <a:noFill/>
        </p:spPr>
        <p:txBody>
          <a:bodyPr vert="horz" lIns="107263" tIns="53630" rIns="107263" bIns="53630" rtlCol="0" anchor="ctr"/>
          <a:lstStyle>
            <a:lvl1pPr algn="r">
              <a:defRPr sz="2400" b="0">
                <a:solidFill>
                  <a:schemeClr val="accent1">
                    <a:lumMod val="75000"/>
                  </a:schemeClr>
                </a:solidFill>
                <a:latin typeface="Arial Narrow" panose="020B0606020202030204" pitchFamily="34" charset="0"/>
              </a:defRPr>
            </a:lvl1pPr>
          </a:lstStyle>
          <a:p>
            <a:fld id="{600965F0-AC44-4473-B95F-006D250D691F}" type="slidenum">
              <a:rPr lang="pt-BR" smtClean="0"/>
              <a:pPr/>
              <a:t>‹nº›</a:t>
            </a:fld>
            <a:endParaRPr lang="pt-BR" dirty="0"/>
          </a:p>
        </p:txBody>
      </p:sp>
    </p:spTree>
    <p:extLst>
      <p:ext uri="{BB962C8B-B14F-4D97-AF65-F5344CB8AC3E}">
        <p14:creationId xmlns:p14="http://schemas.microsoft.com/office/powerpoint/2010/main" val="155057533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Recommended Resear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457200" y="1527175"/>
            <a:ext cx="11276013" cy="4460873"/>
          </a:xfrm>
        </p:spPr>
        <p:txBody>
          <a:bodyPr/>
          <a:lstStyle>
            <a:lvl1pPr marL="365760" indent="-365760">
              <a:buClr>
                <a:schemeClr val="tx2"/>
              </a:buClr>
              <a:buFont typeface="Wingdings 3" panose="05040102010807070707" pitchFamily="18" charset="2"/>
              <a:buChar char="u"/>
              <a:defRPr/>
            </a:lvl1pPr>
            <a:lvl2pPr marL="731520">
              <a:buClrTx/>
              <a:defRPr/>
            </a:lvl2pPr>
            <a:lvl3pPr marL="1005840">
              <a:buClrTx/>
              <a:defRPr/>
            </a:lvl3pPr>
            <a:lvl4pPr marL="1325880">
              <a:buClrTx/>
              <a:defRPr/>
            </a:lvl4pPr>
            <a:lvl5pPr marL="1600200">
              <a:buClrTx/>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Box 91"/>
          <p:cNvSpPr txBox="1">
            <a:spLocks noChangeAspect="1" noChangeArrowheads="1"/>
          </p:cNvSpPr>
          <p:nvPr userDrawn="1"/>
        </p:nvSpPr>
        <p:spPr bwMode="gray">
          <a:xfrm>
            <a:off x="457200" y="6230064"/>
            <a:ext cx="6229673" cy="123111"/>
          </a:xfrm>
          <a:prstGeom prst="rect">
            <a:avLst/>
          </a:prstGeom>
          <a:noFill/>
        </p:spPr>
        <p:txBody>
          <a:bodyPr wrap="square" lIns="0" tIns="0" rIns="0" bIns="0" rtlCol="0" anchor="b" anchorCtr="0">
            <a:spAutoFit/>
          </a:bodyPr>
          <a:lstStyle>
            <a:defPPr>
              <a:defRPr lang="en-US"/>
            </a:defPPr>
            <a:lvl1pPr>
              <a:defRPr sz="800">
                <a:solidFill>
                  <a:schemeClr val="accent2">
                    <a:lumMod val="75000"/>
                  </a:schemeClr>
                </a:solidFill>
              </a:defRPr>
            </a:lvl1pPr>
          </a:lstStyle>
          <a:p>
            <a:pPr lvl="0"/>
            <a:r>
              <a:rPr lang="en-US" dirty="0"/>
              <a:t>For information, please contact your Gartner representative.</a:t>
            </a:r>
          </a:p>
        </p:txBody>
      </p:sp>
    </p:spTree>
    <p:extLst>
      <p:ext uri="{BB962C8B-B14F-4D97-AF65-F5344CB8AC3E}">
        <p14:creationId xmlns:p14="http://schemas.microsoft.com/office/powerpoint/2010/main" val="421240118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Recommended Research">
    <p:spTree>
      <p:nvGrpSpPr>
        <p:cNvPr id="1" name=""/>
        <p:cNvGrpSpPr/>
        <p:nvPr/>
      </p:nvGrpSpPr>
      <p:grpSpPr>
        <a:xfrm>
          <a:off x="0" y="0"/>
          <a:ext cx="0" cy="0"/>
          <a:chOff x="0" y="0"/>
          <a:chExt cx="0" cy="0"/>
        </a:xfrm>
      </p:grpSpPr>
      <p:sp>
        <p:nvSpPr>
          <p:cNvPr id="2" name="Title 1"/>
          <p:cNvSpPr>
            <a:spLocks noGrp="1"/>
          </p:cNvSpPr>
          <p:nvPr>
            <p:ph type="title"/>
          </p:nvPr>
        </p:nvSpPr>
        <p:spPr>
          <a:xfrm>
            <a:off x="457200" y="366713"/>
            <a:ext cx="9020175" cy="443198"/>
          </a:xfrm>
        </p:spPr>
        <p:txBody>
          <a:bodyPr/>
          <a:lstStyle/>
          <a:p>
            <a:r>
              <a:rPr lang="en-US"/>
              <a:t>Click to edit Master title style</a:t>
            </a:r>
          </a:p>
        </p:txBody>
      </p:sp>
      <p:pic>
        <p:nvPicPr>
          <p:cNvPr id="6" name="Picture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bwMode="gray">
          <a:xfrm>
            <a:off x="9647853" y="255408"/>
            <a:ext cx="2085360" cy="465730"/>
          </a:xfrm>
          <a:prstGeom prst="rect">
            <a:avLst/>
          </a:prstGeom>
        </p:spPr>
      </p:pic>
      <p:sp>
        <p:nvSpPr>
          <p:cNvPr id="7" name="Text Box 91"/>
          <p:cNvSpPr txBox="1">
            <a:spLocks noChangeAspect="1" noChangeArrowheads="1"/>
          </p:cNvSpPr>
          <p:nvPr userDrawn="1"/>
        </p:nvSpPr>
        <p:spPr bwMode="gray">
          <a:xfrm>
            <a:off x="457200" y="6106954"/>
            <a:ext cx="6229673" cy="246221"/>
          </a:xfrm>
          <a:prstGeom prst="rect">
            <a:avLst/>
          </a:prstGeom>
          <a:noFill/>
        </p:spPr>
        <p:txBody>
          <a:bodyPr wrap="square" lIns="0" tIns="0" rIns="0" bIns="0" rtlCol="0" anchor="b" anchorCtr="0">
            <a:spAutoFit/>
          </a:bodyPr>
          <a:lstStyle>
            <a:defPPr>
              <a:defRPr lang="en-US"/>
            </a:defPPr>
            <a:lvl1pPr>
              <a:defRPr sz="800">
                <a:solidFill>
                  <a:schemeClr val="accent2">
                    <a:lumMod val="75000"/>
                  </a:schemeClr>
                </a:solidFill>
              </a:defRPr>
            </a:lvl1pPr>
          </a:lstStyle>
          <a:p>
            <a:pPr lvl="0"/>
            <a:r>
              <a:rPr lang="en-US" dirty="0"/>
              <a:t>The above research is from the Gartner for Technical Professionals Research Library. For information, please contact your Gartner representative or visit </a:t>
            </a:r>
            <a:r>
              <a:rPr lang="en-US" dirty="0">
                <a:hlinkClick r:id="rId3"/>
              </a:rPr>
              <a:t>http://www.gartner.com/technology/research/technical-professionals.jsp</a:t>
            </a:r>
            <a:endParaRPr lang="en-US" dirty="0"/>
          </a:p>
        </p:txBody>
      </p:sp>
      <p:sp>
        <p:nvSpPr>
          <p:cNvPr id="9" name="Text Placeholder 3"/>
          <p:cNvSpPr>
            <a:spLocks noGrp="1"/>
          </p:cNvSpPr>
          <p:nvPr>
            <p:ph type="body" sz="quarter" idx="10"/>
          </p:nvPr>
        </p:nvSpPr>
        <p:spPr>
          <a:xfrm>
            <a:off x="457200" y="1527175"/>
            <a:ext cx="11276013" cy="4460873"/>
          </a:xfrm>
        </p:spPr>
        <p:txBody>
          <a:bodyPr/>
          <a:lstStyle>
            <a:lvl1pPr marL="365760" indent="-365760">
              <a:buClr>
                <a:schemeClr val="tx2"/>
              </a:buClr>
              <a:buFont typeface="Wingdings 3" panose="05040102010807070707" pitchFamily="18" charset="2"/>
              <a:buChar char="u"/>
              <a:defRPr/>
            </a:lvl1pPr>
            <a:lvl2pPr marL="731520">
              <a:buClrTx/>
              <a:defRPr/>
            </a:lvl2pPr>
            <a:lvl3pPr marL="1005840">
              <a:buClrTx/>
              <a:defRPr/>
            </a:lvl3pPr>
            <a:lvl4pPr marL="1325880">
              <a:buClrTx/>
              <a:defRPr/>
            </a:lvl4pPr>
            <a:lvl5pPr marL="1600200">
              <a:buClrTx/>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2097307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Action It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457200" y="1527175"/>
            <a:ext cx="11276013" cy="32512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6"/>
          <p:cNvSpPr>
            <a:spLocks noGrp="1"/>
          </p:cNvSpPr>
          <p:nvPr>
            <p:ph type="body" sz="quarter" idx="11"/>
          </p:nvPr>
        </p:nvSpPr>
        <p:spPr>
          <a:xfrm>
            <a:off x="457200" y="4778375"/>
            <a:ext cx="11276013" cy="1209675"/>
          </a:xfrm>
          <a:solidFill>
            <a:srgbClr val="002856"/>
          </a:solidFill>
        </p:spPr>
        <p:txBody>
          <a:bodyPr lIns="137160" tIns="91440" rIns="91440" bIns="91440" anchor="ctr" anchorCtr="0"/>
          <a:lstStyle>
            <a:lvl1pPr marL="0" indent="0">
              <a:buNone/>
              <a:defRPr>
                <a:solidFill>
                  <a:srgbClr val="FFFFFF"/>
                </a:solidFill>
              </a:defRPr>
            </a:lvl1pPr>
          </a:lstStyle>
          <a:p>
            <a:pPr lvl="0"/>
            <a:r>
              <a:rPr lang="en-US"/>
              <a:t>Edit Master text styles</a:t>
            </a:r>
          </a:p>
        </p:txBody>
      </p:sp>
    </p:spTree>
    <p:extLst>
      <p:ext uri="{BB962C8B-B14F-4D97-AF65-F5344CB8AC3E}">
        <p14:creationId xmlns:p14="http://schemas.microsoft.com/office/powerpoint/2010/main" val="202863145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hree column">
    <p:spTree>
      <p:nvGrpSpPr>
        <p:cNvPr id="1" name=""/>
        <p:cNvGrpSpPr/>
        <p:nvPr/>
      </p:nvGrpSpPr>
      <p:grpSpPr>
        <a:xfrm>
          <a:off x="0" y="0"/>
          <a:ext cx="0" cy="0"/>
          <a:chOff x="0" y="0"/>
          <a:chExt cx="0" cy="0"/>
        </a:xfrm>
      </p:grpSpPr>
      <p:sp>
        <p:nvSpPr>
          <p:cNvPr id="6" name="Text Placeholder 11"/>
          <p:cNvSpPr>
            <a:spLocks noGrp="1"/>
          </p:cNvSpPr>
          <p:nvPr>
            <p:ph type="body" sz="quarter" idx="16"/>
          </p:nvPr>
        </p:nvSpPr>
        <p:spPr>
          <a:xfrm>
            <a:off x="4424193" y="1527175"/>
            <a:ext cx="3336925" cy="4460875"/>
          </a:xfrm>
        </p:spPr>
        <p:txBody>
          <a:bodyPr>
            <a:noAutofit/>
          </a:bodyPr>
          <a:lstStyle>
            <a:lvl1pPr marL="0" indent="0">
              <a:buNone/>
              <a:defRPr sz="2000" b="1"/>
            </a:lvl1pPr>
            <a:lvl2pPr marL="228600" indent="-228600">
              <a:buClr>
                <a:schemeClr val="tx2"/>
              </a:buClr>
              <a:buSzPct val="100000"/>
              <a:buFont typeface="Arial" panose="020B0604020202020204" pitchFamily="34" charset="0"/>
              <a:buChar char="•"/>
              <a:defRPr sz="2000"/>
            </a:lvl2pPr>
            <a:lvl3pPr marL="502920" indent="-228600">
              <a:buFont typeface="Arial" panose="020B0604020202020204" pitchFamily="34" charset="0"/>
              <a:buChar char="–"/>
              <a:defRPr sz="2000"/>
            </a:lvl3pPr>
            <a:lvl4pPr marL="731520" indent="-228600">
              <a:buSzPct val="100000"/>
              <a:buFont typeface="Arial" panose="020B0604020202020204" pitchFamily="34" charset="0"/>
              <a:buChar char="•"/>
              <a:defRPr sz="2000"/>
            </a:lvl4pPr>
            <a:lvl5pPr marL="1005840" indent="-228600">
              <a:buFont typeface="Arial" panose="020B0604020202020204" pitchFamily="34" charset="0"/>
              <a:buChar cha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11"/>
          <p:cNvSpPr>
            <a:spLocks noGrp="1"/>
          </p:cNvSpPr>
          <p:nvPr>
            <p:ph type="body" sz="quarter" idx="17"/>
          </p:nvPr>
        </p:nvSpPr>
        <p:spPr>
          <a:xfrm>
            <a:off x="8391186" y="1527175"/>
            <a:ext cx="3336925" cy="4460875"/>
          </a:xfrm>
        </p:spPr>
        <p:txBody>
          <a:bodyPr>
            <a:noAutofit/>
          </a:bodyPr>
          <a:lstStyle>
            <a:lvl1pPr marL="0" indent="0">
              <a:buNone/>
              <a:defRPr sz="2000" b="1"/>
            </a:lvl1pPr>
            <a:lvl2pPr marL="228600" indent="-228600">
              <a:buClr>
                <a:schemeClr val="tx2"/>
              </a:buClr>
              <a:buFont typeface="Wingdings" panose="05000000000000000000" pitchFamily="2" charset="2"/>
              <a:buChar char="§"/>
              <a:defRPr lang="en-US" sz="2000" kern="1200" dirty="0">
                <a:solidFill>
                  <a:schemeClr val="tx1"/>
                </a:solidFill>
                <a:latin typeface="+mn-lt"/>
                <a:ea typeface="+mn-ea"/>
                <a:cs typeface="+mn-cs"/>
              </a:defRPr>
            </a:lvl2pPr>
            <a:lvl3pPr marL="502920" indent="-228600">
              <a:buFont typeface="Arial" panose="020B0604020202020204" pitchFamily="34" charset="0"/>
              <a:buChar char="–"/>
              <a:defRPr sz="2000"/>
            </a:lvl3pPr>
            <a:lvl4pPr marL="731520" indent="-228600">
              <a:buFont typeface="Wingdings" panose="05000000000000000000" pitchFamily="2" charset="2"/>
              <a:buChar char="§"/>
              <a:defRPr lang="en-US" sz="2000" kern="1200" dirty="0">
                <a:solidFill>
                  <a:schemeClr val="tx1"/>
                </a:solidFill>
                <a:latin typeface="+mn-lt"/>
                <a:ea typeface="+mn-ea"/>
                <a:cs typeface="+mn-cs"/>
              </a:defRPr>
            </a:lvl4pPr>
            <a:lvl5pPr marL="1005840" indent="-228600">
              <a:buFont typeface="Arial" panose="020B0604020202020204" pitchFamily="34" charset="0"/>
              <a:buChar char="–"/>
              <a:defRPr sz="2000"/>
            </a:lvl5pPr>
          </a:lstStyle>
          <a:p>
            <a:pPr lvl="0"/>
            <a:r>
              <a:rPr lang="en-US" dirty="0"/>
              <a:t>Edit Master text styles</a:t>
            </a:r>
          </a:p>
          <a:p>
            <a:pPr marL="228600" lvl="1" indent="-228600" algn="l" defTabSz="914400" rtl="0" eaLnBrk="1" latinLnBrk="0" hangingPunct="1">
              <a:lnSpc>
                <a:spcPct val="100000"/>
              </a:lnSpc>
              <a:spcBef>
                <a:spcPts val="0"/>
              </a:spcBef>
              <a:spcAft>
                <a:spcPts val="1200"/>
              </a:spcAft>
              <a:buClr>
                <a:schemeClr val="tx2"/>
              </a:buClr>
              <a:buSzPct val="100000"/>
              <a:buFont typeface="Arial" panose="020B0604020202020204" pitchFamily="34" charset="0"/>
              <a:buChar char="•"/>
            </a:pPr>
            <a:r>
              <a:rPr lang="en-US" dirty="0"/>
              <a:t>Second level</a:t>
            </a:r>
          </a:p>
          <a:p>
            <a:pPr lvl="2"/>
            <a:r>
              <a:rPr lang="en-US" dirty="0"/>
              <a:t>Third level</a:t>
            </a:r>
          </a:p>
          <a:p>
            <a:pPr marL="731520" lvl="3" indent="-228600" algn="l" defTabSz="914400" rtl="0" eaLnBrk="1" latinLnBrk="0" hangingPunct="1">
              <a:lnSpc>
                <a:spcPct val="100000"/>
              </a:lnSpc>
              <a:spcBef>
                <a:spcPts val="0"/>
              </a:spcBef>
              <a:spcAft>
                <a:spcPts val="1200"/>
              </a:spcAft>
              <a:buSzPct val="100000"/>
              <a:buFont typeface="Arial" panose="020B0604020202020204" pitchFamily="34" charset="0"/>
              <a:buChar char="•"/>
            </a:pPr>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endParaRPr lang="en-US" dirty="0"/>
          </a:p>
        </p:txBody>
      </p:sp>
      <p:sp>
        <p:nvSpPr>
          <p:cNvPr id="12" name="Text Placeholder 11"/>
          <p:cNvSpPr>
            <a:spLocks noGrp="1"/>
          </p:cNvSpPr>
          <p:nvPr>
            <p:ph type="body" sz="quarter" idx="13"/>
          </p:nvPr>
        </p:nvSpPr>
        <p:spPr>
          <a:xfrm>
            <a:off x="457200" y="1527175"/>
            <a:ext cx="3336925" cy="4460875"/>
          </a:xfrm>
        </p:spPr>
        <p:txBody>
          <a:bodyPr>
            <a:noAutofit/>
          </a:bodyPr>
          <a:lstStyle>
            <a:lvl1pPr marL="0" indent="0">
              <a:buNone/>
              <a:defRPr sz="2000" b="1"/>
            </a:lvl1pPr>
            <a:lvl2pPr marL="228600" indent="-228600">
              <a:buClr>
                <a:schemeClr val="tx2"/>
              </a:buClr>
              <a:buSzPct val="100000"/>
              <a:buFont typeface="Arial" panose="020B0604020202020204" pitchFamily="34" charset="0"/>
              <a:buChar char="•"/>
              <a:defRPr sz="2000"/>
            </a:lvl2pPr>
            <a:lvl3pPr marL="502920" indent="-228600">
              <a:buFont typeface="Arial" panose="020B0604020202020204" pitchFamily="34" charset="0"/>
              <a:buChar char="–"/>
              <a:defRPr sz="2000"/>
            </a:lvl3pPr>
            <a:lvl4pPr marL="731520" indent="-228600">
              <a:buSzPct val="100000"/>
              <a:buFont typeface="Arial" panose="020B0604020202020204" pitchFamily="34" charset="0"/>
              <a:buChar char="•"/>
              <a:defRPr sz="2000"/>
            </a:lvl4pPr>
            <a:lvl5pPr marL="1005840" indent="-228600">
              <a:buFont typeface="Arial" panose="020B0604020202020204" pitchFamily="34" charset="0"/>
              <a:buChar cha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9890009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hree column shaded">
    <p:spTree>
      <p:nvGrpSpPr>
        <p:cNvPr id="1" name=""/>
        <p:cNvGrpSpPr/>
        <p:nvPr/>
      </p:nvGrpSpPr>
      <p:grpSpPr>
        <a:xfrm>
          <a:off x="0" y="0"/>
          <a:ext cx="0" cy="0"/>
          <a:chOff x="0" y="0"/>
          <a:chExt cx="0" cy="0"/>
        </a:xfrm>
      </p:grpSpPr>
      <p:sp>
        <p:nvSpPr>
          <p:cNvPr id="9" name="Text Placeholder 11"/>
          <p:cNvSpPr>
            <a:spLocks noGrp="1"/>
          </p:cNvSpPr>
          <p:nvPr>
            <p:ph type="body" sz="quarter" idx="19"/>
          </p:nvPr>
        </p:nvSpPr>
        <p:spPr>
          <a:xfrm>
            <a:off x="4424192" y="1527175"/>
            <a:ext cx="3336925" cy="4460875"/>
          </a:xfrm>
          <a:solidFill>
            <a:srgbClr val="F4F4F4"/>
          </a:solidFill>
        </p:spPr>
        <p:txBody>
          <a:bodyPr lIns="182880" tIns="182880" rIns="91440" bIns="182880">
            <a:noAutofit/>
          </a:bodyPr>
          <a:lstStyle>
            <a:lvl1pPr marL="0" indent="0">
              <a:buNone/>
              <a:defRPr sz="2000" b="1"/>
            </a:lvl1pPr>
            <a:lvl2pPr marL="228600" indent="-228600">
              <a:buClr>
                <a:schemeClr val="tx2"/>
              </a:buClr>
              <a:buFont typeface="Wingdings" panose="05000000000000000000" pitchFamily="2" charset="2"/>
              <a:buChar char="§"/>
              <a:defRPr lang="en-US" sz="2000" kern="1200" dirty="0">
                <a:solidFill>
                  <a:schemeClr val="tx1"/>
                </a:solidFill>
                <a:latin typeface="+mn-lt"/>
                <a:ea typeface="+mn-ea"/>
                <a:cs typeface="+mn-cs"/>
              </a:defRPr>
            </a:lvl2pPr>
            <a:lvl3pPr marL="502920" indent="-228600">
              <a:buFont typeface="Arial" panose="020B0604020202020204" pitchFamily="34" charset="0"/>
              <a:buChar char="–"/>
              <a:defRPr sz="2000"/>
            </a:lvl3pPr>
            <a:lvl4pPr marL="731520" indent="-228600">
              <a:buFont typeface="Wingdings" panose="05000000000000000000" pitchFamily="2" charset="2"/>
              <a:buChar char="§"/>
              <a:defRPr lang="en-US" sz="2000" kern="1200" dirty="0">
                <a:solidFill>
                  <a:schemeClr val="tx1"/>
                </a:solidFill>
                <a:latin typeface="+mn-lt"/>
                <a:ea typeface="+mn-ea"/>
                <a:cs typeface="+mn-cs"/>
              </a:defRPr>
            </a:lvl4pPr>
            <a:lvl5pPr marL="1005840" indent="-228600">
              <a:buFont typeface="Arial" panose="020B0604020202020204" pitchFamily="34" charset="0"/>
              <a:buChar char="–"/>
              <a:defRPr sz="2000"/>
            </a:lvl5pPr>
          </a:lstStyle>
          <a:p>
            <a:pPr lvl="0"/>
            <a:r>
              <a:rPr lang="en-US" dirty="0"/>
              <a:t>Edit Master text styles</a:t>
            </a:r>
          </a:p>
          <a:p>
            <a:pPr marL="228600" lvl="1" indent="-228600" algn="l" defTabSz="914400" rtl="0" eaLnBrk="1" latinLnBrk="0" hangingPunct="1">
              <a:lnSpc>
                <a:spcPct val="100000"/>
              </a:lnSpc>
              <a:spcBef>
                <a:spcPts val="0"/>
              </a:spcBef>
              <a:spcAft>
                <a:spcPts val="1200"/>
              </a:spcAft>
              <a:buClr>
                <a:schemeClr val="tx2"/>
              </a:buClr>
              <a:buSzPct val="100000"/>
              <a:buFont typeface="Arial" panose="020B0604020202020204" pitchFamily="34" charset="0"/>
              <a:buChar char="•"/>
            </a:pPr>
            <a:r>
              <a:rPr lang="en-US" dirty="0"/>
              <a:t>Second level</a:t>
            </a:r>
          </a:p>
          <a:p>
            <a:pPr lvl="2"/>
            <a:r>
              <a:rPr lang="en-US" dirty="0"/>
              <a:t>Third level</a:t>
            </a:r>
          </a:p>
          <a:p>
            <a:pPr marL="731520" lvl="3" indent="-228600" algn="l" defTabSz="914400" rtl="0" eaLnBrk="1" latinLnBrk="0" hangingPunct="1">
              <a:lnSpc>
                <a:spcPct val="100000"/>
              </a:lnSpc>
              <a:spcBef>
                <a:spcPts val="0"/>
              </a:spcBef>
              <a:spcAft>
                <a:spcPts val="1200"/>
              </a:spcAft>
              <a:buSzPct val="100000"/>
              <a:buFont typeface="Arial" panose="020B0604020202020204" pitchFamily="34" charset="0"/>
              <a:buChar char="•"/>
            </a:pPr>
            <a:r>
              <a:rPr lang="en-US" dirty="0"/>
              <a:t>Fourth level</a:t>
            </a:r>
          </a:p>
          <a:p>
            <a:pPr lvl="4"/>
            <a:r>
              <a:rPr lang="en-US" dirty="0"/>
              <a:t>Fifth level</a:t>
            </a:r>
          </a:p>
        </p:txBody>
      </p:sp>
      <p:sp>
        <p:nvSpPr>
          <p:cNvPr id="10" name="Text Placeholder 11"/>
          <p:cNvSpPr>
            <a:spLocks noGrp="1"/>
          </p:cNvSpPr>
          <p:nvPr>
            <p:ph type="body" sz="quarter" idx="20"/>
          </p:nvPr>
        </p:nvSpPr>
        <p:spPr>
          <a:xfrm>
            <a:off x="8391523" y="1527175"/>
            <a:ext cx="3336925" cy="4460875"/>
          </a:xfrm>
          <a:solidFill>
            <a:srgbClr val="F4F4F4"/>
          </a:solidFill>
        </p:spPr>
        <p:txBody>
          <a:bodyPr lIns="182880" tIns="182880" rIns="91440" bIns="182880">
            <a:noAutofit/>
          </a:bodyPr>
          <a:lstStyle>
            <a:lvl1pPr marL="0" indent="0">
              <a:buNone/>
              <a:defRPr sz="2000" b="1"/>
            </a:lvl1pPr>
            <a:lvl2pPr marL="228600" indent="-228600">
              <a:buClr>
                <a:schemeClr val="tx2"/>
              </a:buClr>
              <a:buFont typeface="Wingdings" panose="05000000000000000000" pitchFamily="2" charset="2"/>
              <a:buChar char="§"/>
              <a:defRPr lang="en-US" sz="2000" kern="1200" dirty="0">
                <a:solidFill>
                  <a:schemeClr val="tx1"/>
                </a:solidFill>
                <a:latin typeface="+mn-lt"/>
                <a:ea typeface="+mn-ea"/>
                <a:cs typeface="+mn-cs"/>
              </a:defRPr>
            </a:lvl2pPr>
            <a:lvl3pPr marL="502920" indent="-228600">
              <a:buFont typeface="Arial" panose="020B0604020202020204" pitchFamily="34" charset="0"/>
              <a:buChar char="–"/>
              <a:defRPr sz="2000"/>
            </a:lvl3pPr>
            <a:lvl4pPr marL="731520" indent="-228600">
              <a:buFont typeface="Wingdings" panose="05000000000000000000" pitchFamily="2" charset="2"/>
              <a:buChar char="§"/>
              <a:defRPr lang="en-US" sz="2000" kern="1200" dirty="0">
                <a:solidFill>
                  <a:schemeClr val="tx1"/>
                </a:solidFill>
                <a:latin typeface="+mn-lt"/>
                <a:ea typeface="+mn-ea"/>
                <a:cs typeface="+mn-cs"/>
              </a:defRPr>
            </a:lvl4pPr>
            <a:lvl5pPr marL="1005840" indent="-228600">
              <a:buFont typeface="Arial" panose="020B0604020202020204" pitchFamily="34" charset="0"/>
              <a:buChar char="–"/>
              <a:defRPr sz="2000"/>
            </a:lvl5pPr>
          </a:lstStyle>
          <a:p>
            <a:pPr lvl="0"/>
            <a:r>
              <a:rPr lang="en-US" dirty="0"/>
              <a:t>Edit Master text styles</a:t>
            </a:r>
          </a:p>
          <a:p>
            <a:pPr marL="228600" lvl="1" indent="-228600" algn="l" defTabSz="914400" rtl="0" eaLnBrk="1" latinLnBrk="0" hangingPunct="1">
              <a:lnSpc>
                <a:spcPct val="100000"/>
              </a:lnSpc>
              <a:spcBef>
                <a:spcPts val="0"/>
              </a:spcBef>
              <a:spcAft>
                <a:spcPts val="1200"/>
              </a:spcAft>
              <a:buClr>
                <a:schemeClr val="tx2"/>
              </a:buClr>
              <a:buSzPct val="100000"/>
              <a:buFont typeface="Arial" panose="020B0604020202020204" pitchFamily="34" charset="0"/>
              <a:buChar char="•"/>
            </a:pPr>
            <a:r>
              <a:rPr lang="en-US" dirty="0"/>
              <a:t>Second level</a:t>
            </a:r>
          </a:p>
          <a:p>
            <a:pPr lvl="2"/>
            <a:r>
              <a:rPr lang="en-US" dirty="0"/>
              <a:t>Third level</a:t>
            </a:r>
          </a:p>
          <a:p>
            <a:pPr marL="731520" lvl="3" indent="-228600" algn="l" defTabSz="914400" rtl="0" eaLnBrk="1" latinLnBrk="0" hangingPunct="1">
              <a:lnSpc>
                <a:spcPct val="100000"/>
              </a:lnSpc>
              <a:spcBef>
                <a:spcPts val="0"/>
              </a:spcBef>
              <a:spcAft>
                <a:spcPts val="1200"/>
              </a:spcAft>
              <a:buSzPct val="100000"/>
              <a:buFont typeface="Arial" panose="020B0604020202020204" pitchFamily="34" charset="0"/>
              <a:buChar char="•"/>
            </a:pPr>
            <a:r>
              <a:rPr lang="en-US" dirty="0"/>
              <a:t>Fourth level</a:t>
            </a:r>
          </a:p>
          <a:p>
            <a:pPr lvl="4"/>
            <a:r>
              <a:rPr lang="en-US" dirty="0"/>
              <a:t>Fifth level</a:t>
            </a:r>
          </a:p>
        </p:txBody>
      </p:sp>
      <p:sp>
        <p:nvSpPr>
          <p:cNvPr id="8" name="Text Placeholder 11"/>
          <p:cNvSpPr>
            <a:spLocks noGrp="1"/>
          </p:cNvSpPr>
          <p:nvPr>
            <p:ph type="body" sz="quarter" idx="18"/>
          </p:nvPr>
        </p:nvSpPr>
        <p:spPr>
          <a:xfrm>
            <a:off x="457200" y="1527175"/>
            <a:ext cx="3336925" cy="4460875"/>
          </a:xfrm>
          <a:solidFill>
            <a:srgbClr val="F4F4F4"/>
          </a:solidFill>
        </p:spPr>
        <p:txBody>
          <a:bodyPr lIns="182880" tIns="182880" rIns="91440" bIns="182880">
            <a:noAutofit/>
          </a:bodyPr>
          <a:lstStyle>
            <a:lvl1pPr marL="0" indent="0">
              <a:buNone/>
              <a:defRPr sz="2000" b="1"/>
            </a:lvl1pPr>
            <a:lvl2pPr marL="228600" indent="-228600">
              <a:buClr>
                <a:schemeClr val="tx2"/>
              </a:buClr>
              <a:buFont typeface="Wingdings" panose="05000000000000000000" pitchFamily="2" charset="2"/>
              <a:buChar char="§"/>
              <a:defRPr lang="en-US" sz="2000" kern="1200" dirty="0">
                <a:solidFill>
                  <a:schemeClr val="tx1"/>
                </a:solidFill>
                <a:latin typeface="+mn-lt"/>
                <a:ea typeface="+mn-ea"/>
                <a:cs typeface="+mn-cs"/>
              </a:defRPr>
            </a:lvl2pPr>
            <a:lvl3pPr marL="502920" indent="-228600">
              <a:buFont typeface="Arial" panose="020B0604020202020204" pitchFamily="34" charset="0"/>
              <a:buChar char="–"/>
              <a:defRPr sz="2000"/>
            </a:lvl3pPr>
            <a:lvl4pPr marL="731520" indent="-228600">
              <a:buFont typeface="Wingdings" panose="05000000000000000000" pitchFamily="2" charset="2"/>
              <a:buChar char="§"/>
              <a:defRPr lang="en-US" sz="2000" kern="1200" dirty="0">
                <a:solidFill>
                  <a:schemeClr val="tx1"/>
                </a:solidFill>
                <a:latin typeface="+mn-lt"/>
                <a:ea typeface="+mn-ea"/>
                <a:cs typeface="+mn-cs"/>
              </a:defRPr>
            </a:lvl4pPr>
            <a:lvl5pPr marL="1005840" indent="-228600">
              <a:buFont typeface="Arial" panose="020B0604020202020204" pitchFamily="34" charset="0"/>
              <a:buChar char="–"/>
              <a:defRPr sz="2000"/>
            </a:lvl5pPr>
          </a:lstStyle>
          <a:p>
            <a:pPr lvl="0"/>
            <a:r>
              <a:rPr lang="en-US" dirty="0"/>
              <a:t>Edit Master text styles</a:t>
            </a:r>
          </a:p>
          <a:p>
            <a:pPr marL="228600" lvl="1" indent="-228600" algn="l" defTabSz="914400" rtl="0" eaLnBrk="1" latinLnBrk="0" hangingPunct="1">
              <a:lnSpc>
                <a:spcPct val="100000"/>
              </a:lnSpc>
              <a:spcBef>
                <a:spcPts val="0"/>
              </a:spcBef>
              <a:spcAft>
                <a:spcPts val="1200"/>
              </a:spcAft>
              <a:buClr>
                <a:schemeClr val="tx2"/>
              </a:buClr>
              <a:buSzPct val="100000"/>
              <a:buFont typeface="Arial" panose="020B0604020202020204" pitchFamily="34" charset="0"/>
              <a:buChar char="•"/>
            </a:pPr>
            <a:r>
              <a:rPr lang="en-US" dirty="0"/>
              <a:t>Second level</a:t>
            </a:r>
          </a:p>
          <a:p>
            <a:pPr lvl="2"/>
            <a:r>
              <a:rPr lang="en-US" dirty="0"/>
              <a:t>Third level</a:t>
            </a:r>
          </a:p>
          <a:p>
            <a:pPr marL="731520" lvl="3" indent="-228600" algn="l" defTabSz="914400" rtl="0" eaLnBrk="1" latinLnBrk="0" hangingPunct="1">
              <a:lnSpc>
                <a:spcPct val="100000"/>
              </a:lnSpc>
              <a:spcBef>
                <a:spcPts val="0"/>
              </a:spcBef>
              <a:spcAft>
                <a:spcPts val="1200"/>
              </a:spcAft>
              <a:buSzPct val="100000"/>
              <a:buFont typeface="Arial" panose="020B0604020202020204" pitchFamily="34" charset="0"/>
              <a:buChar char="•"/>
            </a:pPr>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10775438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le Center">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C5BE603-3E7D-4B30-B71E-D469C05829E1}"/>
              </a:ext>
            </a:extLst>
          </p:cNvPr>
          <p:cNvSpPr>
            <a:spLocks noGrp="1"/>
          </p:cNvSpPr>
          <p:nvPr>
            <p:ph type="title" hasCustomPrompt="1"/>
          </p:nvPr>
        </p:nvSpPr>
        <p:spPr>
          <a:xfrm>
            <a:off x="457200" y="2985802"/>
            <a:ext cx="11276013" cy="443198"/>
          </a:xfrm>
        </p:spPr>
        <p:txBody>
          <a:bodyPr anchor="ctr" anchorCtr="0"/>
          <a:lstStyle>
            <a:lvl1pPr algn="ctr">
              <a:defRPr sz="4000">
                <a:solidFill>
                  <a:schemeClr val="tx2"/>
                </a:solidFill>
              </a:defRPr>
            </a:lvl1pPr>
          </a:lstStyle>
          <a:p>
            <a:r>
              <a:rPr lang="en-US" dirty="0"/>
              <a:t>Title Center Layout</a:t>
            </a:r>
          </a:p>
        </p:txBody>
      </p:sp>
    </p:spTree>
    <p:extLst>
      <p:ext uri="{BB962C8B-B14F-4D97-AF65-F5344CB8AC3E}">
        <p14:creationId xmlns:p14="http://schemas.microsoft.com/office/powerpoint/2010/main" val="412268638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73EB3B-0AE2-7A48-BF35-D1CF1DB27874}"/>
              </a:ext>
            </a:extLst>
          </p:cNvPr>
          <p:cNvSpPr/>
          <p:nvPr userDrawn="1"/>
        </p:nvSpPr>
        <p:spPr bwMode="ltGray">
          <a:xfrm>
            <a:off x="7140899" y="1354039"/>
            <a:ext cx="5051100" cy="3286926"/>
          </a:xfrm>
          <a:prstGeom prst="rect">
            <a:avLst/>
          </a:prstGeom>
          <a:solidFill>
            <a:schemeClr val="tx2"/>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3" name="Title 5">
            <a:extLst>
              <a:ext uri="{FF2B5EF4-FFF2-40B4-BE49-F238E27FC236}">
                <a16:creationId xmlns:a16="http://schemas.microsoft.com/office/drawing/2014/main" id="{73370145-84B9-6A4C-AABF-9DA2C2415A28}"/>
              </a:ext>
            </a:extLst>
          </p:cNvPr>
          <p:cNvSpPr>
            <a:spLocks noGrp="1"/>
          </p:cNvSpPr>
          <p:nvPr>
            <p:ph type="title"/>
          </p:nvPr>
        </p:nvSpPr>
        <p:spPr>
          <a:xfrm>
            <a:off x="2055247" y="1527176"/>
            <a:ext cx="4906765" cy="2937249"/>
          </a:xfrm>
        </p:spPr>
        <p:txBody>
          <a:bodyPr vert="horz" lIns="0" tIns="0" rIns="0" bIns="0" rtlCol="0" anchor="ctr">
            <a:noAutofit/>
          </a:bodyPr>
          <a:lstStyle>
            <a:lvl1pPr>
              <a:lnSpc>
                <a:spcPct val="100000"/>
              </a:lnSpc>
              <a:defRPr lang="en-US" sz="3200" b="1">
                <a:solidFill>
                  <a:schemeClr val="tx2"/>
                </a:solidFill>
                <a:latin typeface="+mj-lt"/>
                <a:ea typeface="+mn-ea"/>
                <a:cs typeface="Arial Black" panose="020B0604020202020204" pitchFamily="34" charset="0"/>
              </a:defRPr>
            </a:lvl1pPr>
          </a:lstStyle>
          <a:p>
            <a:pPr lvl="0">
              <a:spcBef>
                <a:spcPts val="0"/>
              </a:spcBef>
              <a:buClr>
                <a:schemeClr val="tx1"/>
              </a:buClr>
              <a:buSzPct val="90000"/>
              <a:buFont typeface="Wingdings" panose="05000000000000000000" pitchFamily="2" charset="2"/>
              <a:buNone/>
            </a:pPr>
            <a:r>
              <a:rPr lang="en-US"/>
              <a:t>Click to edit Master title style</a:t>
            </a:r>
            <a:endParaRPr lang="en-US" dirty="0"/>
          </a:p>
        </p:txBody>
      </p:sp>
      <p:sp>
        <p:nvSpPr>
          <p:cNvPr id="14" name="Rectangle 13">
            <a:extLst>
              <a:ext uri="{FF2B5EF4-FFF2-40B4-BE49-F238E27FC236}">
                <a16:creationId xmlns:a16="http://schemas.microsoft.com/office/drawing/2014/main" id="{D3C73678-BC25-BB4A-A678-83DD136C7174}"/>
              </a:ext>
            </a:extLst>
          </p:cNvPr>
          <p:cNvSpPr/>
          <p:nvPr userDrawn="1"/>
        </p:nvSpPr>
        <p:spPr bwMode="ltGray">
          <a:xfrm>
            <a:off x="-2" y="1354039"/>
            <a:ext cx="1753954" cy="3286926"/>
          </a:xfrm>
          <a:prstGeom prst="rect">
            <a:avLst/>
          </a:prstGeom>
          <a:solidFill>
            <a:schemeClr val="tx2"/>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Tree>
    <p:extLst>
      <p:ext uri="{BB962C8B-B14F-4D97-AF65-F5344CB8AC3E}">
        <p14:creationId xmlns:p14="http://schemas.microsoft.com/office/powerpoint/2010/main" val="373358423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Divider_Sky">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9" name="Rectangle 8">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5" name="Title 3">
            <a:extLst>
              <a:ext uri="{FF2B5EF4-FFF2-40B4-BE49-F238E27FC236}">
                <a16:creationId xmlns:a16="http://schemas.microsoft.com/office/drawing/2014/main" id="{F4457FE3-0B4A-413C-9BD0-B43E27F3C7B0}"/>
              </a:ext>
            </a:extLst>
          </p:cNvPr>
          <p:cNvSpPr>
            <a:spLocks noGrp="1"/>
          </p:cNvSpPr>
          <p:nvPr>
            <p:ph type="title" hasCustomPrompt="1"/>
          </p:nvPr>
        </p:nvSpPr>
        <p:spPr>
          <a:xfrm>
            <a:off x="2057400" y="1527048"/>
            <a:ext cx="4910328" cy="2935224"/>
          </a:xfrm>
        </p:spPr>
        <p:txBody>
          <a:bodyPr anchor="ctr" anchorCtr="0"/>
          <a:lstStyle>
            <a:lvl1pPr>
              <a:lnSpc>
                <a:spcPct val="100000"/>
              </a:lnSpc>
              <a:defRPr sz="3200"/>
            </a:lvl1pPr>
          </a:lstStyle>
          <a:p>
            <a:r>
              <a:rPr lang="en-US" dirty="0"/>
              <a:t>Divider Slide</a:t>
            </a:r>
            <a:br>
              <a:rPr lang="en-US" dirty="0"/>
            </a:br>
            <a:r>
              <a:rPr lang="en-US" dirty="0"/>
              <a:t>30 Characters</a:t>
            </a:r>
            <a:br>
              <a:rPr lang="en-US" dirty="0"/>
            </a:br>
            <a:r>
              <a:rPr lang="en-US" dirty="0"/>
              <a:t>Lorem Ipsum</a:t>
            </a:r>
          </a:p>
        </p:txBody>
      </p:sp>
    </p:spTree>
    <p:extLst>
      <p:ext uri="{BB962C8B-B14F-4D97-AF65-F5344CB8AC3E}">
        <p14:creationId xmlns:p14="http://schemas.microsoft.com/office/powerpoint/2010/main" val="194391243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3"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5" name="Rectangle 14"/>
          <p:cNvSpPr>
            <a:spLocks noChangeAspect="1"/>
          </p:cNvSpPr>
          <p:nvPr userDrawn="1"/>
        </p:nvSpPr>
        <p:spPr bwMode="ltGray">
          <a:xfrm>
            <a:off x="474077" y="920687"/>
            <a:ext cx="246952" cy="5065776"/>
          </a:xfrm>
          <a:prstGeom prst="rect">
            <a:avLst/>
          </a:prstGeom>
          <a:solidFill>
            <a:schemeClr val="tx2"/>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2" name="Rectangle 1"/>
          <p:cNvSpPr>
            <a:spLocks noChangeAspect="1"/>
          </p:cNvSpPr>
          <p:nvPr userDrawn="1"/>
        </p:nvSpPr>
        <p:spPr bwMode="ltGray">
          <a:xfrm>
            <a:off x="9422804" y="920687"/>
            <a:ext cx="246952" cy="5065776"/>
          </a:xfrm>
          <a:prstGeom prst="rect">
            <a:avLst/>
          </a:prstGeom>
          <a:solidFill>
            <a:schemeClr val="tx2"/>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6" name="Text Placeholder 5">
            <a:extLst>
              <a:ext uri="{FF2B5EF4-FFF2-40B4-BE49-F238E27FC236}">
                <a16:creationId xmlns:a16="http://schemas.microsoft.com/office/drawing/2014/main" id="{B5A5ABB7-A574-4F00-8EBF-4F95BF5684D9}"/>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125979390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Quote_Sky">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7" name="Rectangle 6"/>
          <p:cNvSpPr>
            <a:spLocks noChangeAspect="1"/>
          </p:cNvSpPr>
          <p:nvPr userDrawn="1"/>
        </p:nvSpPr>
        <p:spPr bwMode="ltGray">
          <a:xfrm>
            <a:off x="474077" y="920687"/>
            <a:ext cx="246952" cy="506577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8" name="Rectangle 7"/>
          <p:cNvSpPr>
            <a:spLocks noChangeAspect="1"/>
          </p:cNvSpPr>
          <p:nvPr userDrawn="1"/>
        </p:nvSpPr>
        <p:spPr bwMode="ltGray">
          <a:xfrm>
            <a:off x="9422804" y="920687"/>
            <a:ext cx="246952" cy="506577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0" name="Text Placeholder 5">
            <a:extLst>
              <a:ext uri="{FF2B5EF4-FFF2-40B4-BE49-F238E27FC236}">
                <a16:creationId xmlns:a16="http://schemas.microsoft.com/office/drawing/2014/main" id="{04A7BBD2-1C8F-4F97-AED7-95C8AEEFBFE2}"/>
              </a:ext>
            </a:extLst>
          </p:cNvPr>
          <p:cNvSpPr>
            <a:spLocks noGrp="1"/>
          </p:cNvSpPr>
          <p:nvPr>
            <p:ph type="body" sz="quarter" idx="12" hasCustomPrompt="1"/>
          </p:nvPr>
        </p:nvSpPr>
        <p:spPr>
          <a:xfrm>
            <a:off x="1166813" y="5586984"/>
            <a:ext cx="7845552" cy="402336"/>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2965476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Slide de título">
    <p:spTree>
      <p:nvGrpSpPr>
        <p:cNvPr id="1" name=""/>
        <p:cNvGrpSpPr/>
        <p:nvPr/>
      </p:nvGrpSpPr>
      <p:grpSpPr>
        <a:xfrm>
          <a:off x="0" y="0"/>
          <a:ext cx="0" cy="0"/>
          <a:chOff x="0" y="0"/>
          <a:chExt cx="0" cy="0"/>
        </a:xfrm>
      </p:grpSpPr>
      <p:sp>
        <p:nvSpPr>
          <p:cNvPr id="17" name="Espaço Reservado para Título 1"/>
          <p:cNvSpPr>
            <a:spLocks noGrp="1"/>
          </p:cNvSpPr>
          <p:nvPr>
            <p:ph type="title"/>
          </p:nvPr>
        </p:nvSpPr>
        <p:spPr>
          <a:xfrm>
            <a:off x="239349" y="275175"/>
            <a:ext cx="5184576" cy="1137609"/>
          </a:xfrm>
          <a:prstGeom prst="rect">
            <a:avLst/>
          </a:prstGeom>
        </p:spPr>
        <p:txBody>
          <a:bodyPr vert="horz" lIns="107263" tIns="53630" rIns="107263" bIns="53630" rtlCol="0" anchor="t">
            <a:normAutofit/>
          </a:bodyPr>
          <a:lstStyle/>
          <a:p>
            <a:r>
              <a:rPr lang="pt-BR" dirty="0"/>
              <a:t>Clique para editar o título mestre</a:t>
            </a:r>
          </a:p>
        </p:txBody>
      </p:sp>
      <p:sp>
        <p:nvSpPr>
          <p:cNvPr id="19" name="Espaço Reservado para Texto 11"/>
          <p:cNvSpPr>
            <a:spLocks noGrp="1"/>
          </p:cNvSpPr>
          <p:nvPr>
            <p:ph type="body" sz="quarter" idx="10"/>
          </p:nvPr>
        </p:nvSpPr>
        <p:spPr>
          <a:xfrm>
            <a:off x="5423925" y="673630"/>
            <a:ext cx="6624736" cy="739147"/>
          </a:xfrm>
          <a:prstGeom prst="rect">
            <a:avLst/>
          </a:prstGeom>
        </p:spPr>
        <p:txBody>
          <a:bodyPr lIns="107263" tIns="53630" rIns="107263" bIns="53630"/>
          <a:lstStyle>
            <a:lvl1pPr marL="0" indent="0">
              <a:buNone/>
              <a:defRPr sz="1600" i="1">
                <a:solidFill>
                  <a:srgbClr val="1F163A"/>
                </a:solidFill>
                <a:latin typeface="Arial Narrow" panose="020B0606020202030204" pitchFamily="34" charset="0"/>
              </a:defRPr>
            </a:lvl1pPr>
            <a:lvl2pPr marL="536325" indent="0">
              <a:buNone/>
              <a:defRPr/>
            </a:lvl2pPr>
            <a:lvl3pPr marL="1072648" indent="0">
              <a:buNone/>
              <a:defRPr/>
            </a:lvl3pPr>
            <a:lvl4pPr marL="1608973" indent="0">
              <a:buNone/>
              <a:defRPr/>
            </a:lvl4pPr>
            <a:lvl5pPr marL="2145297" indent="0">
              <a:buNone/>
              <a:defRPr/>
            </a:lvl5pPr>
          </a:lstStyle>
          <a:p>
            <a:pPr lvl="0"/>
            <a:r>
              <a:rPr lang="pt-BR" dirty="0"/>
              <a:t>Clique para editar o texto mestre</a:t>
            </a:r>
          </a:p>
        </p:txBody>
      </p:sp>
    </p:spTree>
    <p:extLst>
      <p:ext uri="{BB962C8B-B14F-4D97-AF65-F5344CB8AC3E}">
        <p14:creationId xmlns:p14="http://schemas.microsoft.com/office/powerpoint/2010/main" val="272848449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Quote_Sky with photo">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9"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0" name="Rectangle 9"/>
          <p:cNvSpPr>
            <a:spLocks noChangeAspect="1"/>
          </p:cNvSpPr>
          <p:nvPr userDrawn="1"/>
        </p:nvSpPr>
        <p:spPr bwMode="ltGray">
          <a:xfrm>
            <a:off x="6426219" y="920687"/>
            <a:ext cx="246952" cy="506577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1" name="Rectangle 10"/>
          <p:cNvSpPr>
            <a:spLocks noChangeAspect="1"/>
          </p:cNvSpPr>
          <p:nvPr userDrawn="1"/>
        </p:nvSpPr>
        <p:spPr bwMode="ltGray">
          <a:xfrm>
            <a:off x="473765" y="920687"/>
            <a:ext cx="246952" cy="506577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Text Placeholder 5">
            <a:extLst>
              <a:ext uri="{FF2B5EF4-FFF2-40B4-BE49-F238E27FC236}">
                <a16:creationId xmlns:a16="http://schemas.microsoft.com/office/drawing/2014/main" id="{20876162-5D39-4095-837E-8645554BB550}"/>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32738577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Quote with photo">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13"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5" name="Rectangle 14"/>
          <p:cNvSpPr>
            <a:spLocks noChangeAspect="1"/>
          </p:cNvSpPr>
          <p:nvPr userDrawn="1"/>
        </p:nvSpPr>
        <p:spPr bwMode="ltGray">
          <a:xfrm>
            <a:off x="6426219" y="920687"/>
            <a:ext cx="246952" cy="5065776"/>
          </a:xfrm>
          <a:prstGeom prst="rect">
            <a:avLst/>
          </a:prstGeom>
          <a:solidFill>
            <a:schemeClr val="tx2"/>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6" name="Rectangle 15"/>
          <p:cNvSpPr>
            <a:spLocks noChangeAspect="1"/>
          </p:cNvSpPr>
          <p:nvPr userDrawn="1"/>
        </p:nvSpPr>
        <p:spPr bwMode="ltGray">
          <a:xfrm>
            <a:off x="473765" y="920687"/>
            <a:ext cx="246952" cy="5065776"/>
          </a:xfrm>
          <a:prstGeom prst="rect">
            <a:avLst/>
          </a:prstGeom>
          <a:solidFill>
            <a:schemeClr val="tx2"/>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7" name="Text Placeholder 5">
            <a:extLst>
              <a:ext uri="{FF2B5EF4-FFF2-40B4-BE49-F238E27FC236}">
                <a16:creationId xmlns:a16="http://schemas.microsoft.com/office/drawing/2014/main" id="{EA1A51FD-B797-458E-BAFE-4082E19F71A5}"/>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422372767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A_Quote_Sky">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014717" y="2117489"/>
            <a:ext cx="10159694" cy="2215991"/>
          </a:xfrm>
        </p:spPr>
        <p:txBody>
          <a:bodyPr anchor="ctr" anchorCtr="0">
            <a:noAutofit/>
          </a:bodyPr>
          <a:lstStyle>
            <a:lvl1pPr marL="228600" indent="-228600">
              <a:lnSpc>
                <a:spcPct val="100000"/>
              </a:lnSpc>
              <a:defRPr sz="3600"/>
            </a:lvl1pPr>
          </a:lstStyle>
          <a:p>
            <a:r>
              <a:rPr lang="en-US" dirty="0"/>
              <a:t>“Anchor focus frame placeholder. Four lines maximum and increase font size to fill the width between frames.”</a:t>
            </a:r>
          </a:p>
        </p:txBody>
      </p:sp>
      <p:sp>
        <p:nvSpPr>
          <p:cNvPr id="10" name="Text Placeholder 5">
            <a:extLst>
              <a:ext uri="{FF2B5EF4-FFF2-40B4-BE49-F238E27FC236}">
                <a16:creationId xmlns:a16="http://schemas.microsoft.com/office/drawing/2014/main" id="{04A7BBD2-1C8F-4F97-AED7-95C8AEEFBFE2}"/>
              </a:ext>
            </a:extLst>
          </p:cNvPr>
          <p:cNvSpPr>
            <a:spLocks noGrp="1"/>
          </p:cNvSpPr>
          <p:nvPr>
            <p:ph type="body" sz="quarter" idx="12" hasCustomPrompt="1"/>
          </p:nvPr>
        </p:nvSpPr>
        <p:spPr>
          <a:xfrm>
            <a:off x="1014717" y="4422898"/>
            <a:ext cx="10158412" cy="430887"/>
          </a:xfrm>
        </p:spPr>
        <p:txBody>
          <a:bodyPr vert="horz" lIns="0" tIns="0" rIns="0" bIns="0" rtlCol="0">
            <a:noAutofit/>
          </a:bodyPr>
          <a:lstStyle>
            <a:lvl1pPr>
              <a:defRPr lang="en-US" sz="1600" dirty="0"/>
            </a:lvl1pPr>
          </a:lstStyle>
          <a:p>
            <a:pPr marL="0" lvl="0" indent="0">
              <a:buNone/>
            </a:pPr>
            <a:r>
              <a:rPr lang="en-US" dirty="0"/>
              <a:t>Quote attribution placeholder</a:t>
            </a:r>
          </a:p>
        </p:txBody>
      </p:sp>
      <p:sp>
        <p:nvSpPr>
          <p:cNvPr id="12" name="Rectangle 11">
            <a:extLst>
              <a:ext uri="{FF2B5EF4-FFF2-40B4-BE49-F238E27FC236}">
                <a16:creationId xmlns:a16="http://schemas.microsoft.com/office/drawing/2014/main" id="{15813E58-FAE1-4515-B7B1-7B88DDFE1A7B}"/>
              </a:ext>
            </a:extLst>
          </p:cNvPr>
          <p:cNvSpPr>
            <a:spLocks/>
          </p:cNvSpPr>
          <p:nvPr userDrawn="1"/>
        </p:nvSpPr>
        <p:spPr bwMode="ltGray">
          <a:xfrm>
            <a:off x="-1" y="1343025"/>
            <a:ext cx="507359" cy="4171950"/>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3" name="Rectangle 12">
            <a:extLst>
              <a:ext uri="{FF2B5EF4-FFF2-40B4-BE49-F238E27FC236}">
                <a16:creationId xmlns:a16="http://schemas.microsoft.com/office/drawing/2014/main" id="{E635C4E1-2151-496E-B011-C7FF0A0487E8}"/>
              </a:ext>
            </a:extLst>
          </p:cNvPr>
          <p:cNvSpPr>
            <a:spLocks/>
          </p:cNvSpPr>
          <p:nvPr userDrawn="1"/>
        </p:nvSpPr>
        <p:spPr bwMode="ltGray">
          <a:xfrm>
            <a:off x="11684641" y="1343025"/>
            <a:ext cx="507359" cy="4171950"/>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Tree>
    <p:extLst>
      <p:ext uri="{BB962C8B-B14F-4D97-AF65-F5344CB8AC3E}">
        <p14:creationId xmlns:p14="http://schemas.microsoft.com/office/powerpoint/2010/main" val="371997130"/>
      </p:ext>
    </p:extLst>
  </p:cSld>
  <p:clrMapOvr>
    <a:masterClrMapping/>
  </p:clrMapOvr>
  <p:extLst>
    <p:ext uri="{DCECCB84-F9BA-43D5-87BE-67443E8EF086}">
      <p15:sldGuideLst xmlns:p15="http://schemas.microsoft.com/office/powerpoint/2012/main">
        <p15:guide id="1" pos="641">
          <p15:clr>
            <a:srgbClr val="FBAE40"/>
          </p15:clr>
        </p15:guide>
        <p15:guide id="2" pos="7040">
          <p15:clr>
            <a:srgbClr val="FBAE40"/>
          </p15:clr>
        </p15:guide>
        <p15:guide id="3" orient="horz" pos="1170">
          <p15:clr>
            <a:srgbClr val="FBAE40"/>
          </p15:clr>
        </p15:guide>
        <p15:guide id="4" orient="horz" pos="3147">
          <p15:clr>
            <a:srgbClr val="FBAE40"/>
          </p15:clr>
        </p15:guide>
        <p15:guide id="5" orient="horz" pos="3468">
          <p15:clr>
            <a:srgbClr val="FBAE40"/>
          </p15:clr>
        </p15:guide>
        <p15:guide id="6" orient="horz" pos="846">
          <p15:clr>
            <a:srgbClr val="FBAE40"/>
          </p15:clr>
        </p15:guide>
      </p15:sldGuideLst>
    </p:ext>
  </p:extLs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A_Quote_Lemon">
    <p:spTree>
      <p:nvGrpSpPr>
        <p:cNvPr id="1" name=""/>
        <p:cNvGrpSpPr/>
        <p:nvPr/>
      </p:nvGrpSpPr>
      <p:grpSpPr>
        <a:xfrm>
          <a:off x="0" y="0"/>
          <a:ext cx="0" cy="0"/>
          <a:chOff x="0" y="0"/>
          <a:chExt cx="0" cy="0"/>
        </a:xfrm>
      </p:grpSpPr>
      <p:sp>
        <p:nvSpPr>
          <p:cNvPr id="6" name="Title 2"/>
          <p:cNvSpPr>
            <a:spLocks noGrp="1"/>
          </p:cNvSpPr>
          <p:nvPr>
            <p:ph type="title" hasCustomPrompt="1"/>
          </p:nvPr>
        </p:nvSpPr>
        <p:spPr>
          <a:xfrm>
            <a:off x="1014717" y="2117489"/>
            <a:ext cx="10159694" cy="2215991"/>
          </a:xfrm>
        </p:spPr>
        <p:txBody>
          <a:bodyPr anchor="ctr" anchorCtr="0">
            <a:noAutofit/>
          </a:bodyPr>
          <a:lstStyle>
            <a:lvl1pPr marL="228600" indent="-228600">
              <a:lnSpc>
                <a:spcPct val="100000"/>
              </a:lnSpc>
              <a:defRPr sz="3600"/>
            </a:lvl1pPr>
          </a:lstStyle>
          <a:p>
            <a:r>
              <a:rPr lang="en-US" dirty="0"/>
              <a:t>“Anchor focus frame placeholder. Four lines maximum and Increase font size to fill the width between frames.”</a:t>
            </a:r>
          </a:p>
        </p:txBody>
      </p:sp>
      <p:sp>
        <p:nvSpPr>
          <p:cNvPr id="10" name="Text Placeholder 5">
            <a:extLst>
              <a:ext uri="{FF2B5EF4-FFF2-40B4-BE49-F238E27FC236}">
                <a16:creationId xmlns:a16="http://schemas.microsoft.com/office/drawing/2014/main" id="{04A7BBD2-1C8F-4F97-AED7-95C8AEEFBFE2}"/>
              </a:ext>
            </a:extLst>
          </p:cNvPr>
          <p:cNvSpPr>
            <a:spLocks noGrp="1"/>
          </p:cNvSpPr>
          <p:nvPr>
            <p:ph type="body" sz="quarter" idx="12" hasCustomPrompt="1"/>
          </p:nvPr>
        </p:nvSpPr>
        <p:spPr>
          <a:xfrm>
            <a:off x="1014717" y="4422898"/>
            <a:ext cx="10158412" cy="430887"/>
          </a:xfrm>
        </p:spPr>
        <p:txBody>
          <a:bodyPr vert="horz" lIns="0" tIns="0" rIns="0" bIns="0" rtlCol="0">
            <a:noAutofit/>
          </a:bodyPr>
          <a:lstStyle>
            <a:lvl1pPr>
              <a:defRPr lang="en-US" sz="1600" dirty="0"/>
            </a:lvl1pPr>
          </a:lstStyle>
          <a:p>
            <a:pPr marL="0" lvl="0" indent="0">
              <a:buNone/>
            </a:pPr>
            <a:r>
              <a:rPr lang="en-US" dirty="0"/>
              <a:t>Quote attribution placeholder</a:t>
            </a:r>
          </a:p>
        </p:txBody>
      </p:sp>
      <p:sp>
        <p:nvSpPr>
          <p:cNvPr id="12" name="Rectangle 11">
            <a:extLst>
              <a:ext uri="{FF2B5EF4-FFF2-40B4-BE49-F238E27FC236}">
                <a16:creationId xmlns:a16="http://schemas.microsoft.com/office/drawing/2014/main" id="{15813E58-FAE1-4515-B7B1-7B88DDFE1A7B}"/>
              </a:ext>
            </a:extLst>
          </p:cNvPr>
          <p:cNvSpPr>
            <a:spLocks/>
          </p:cNvSpPr>
          <p:nvPr userDrawn="1"/>
        </p:nvSpPr>
        <p:spPr bwMode="ltGray">
          <a:xfrm>
            <a:off x="-1" y="1343025"/>
            <a:ext cx="507359" cy="4171950"/>
          </a:xfrm>
          <a:prstGeom prst="rect">
            <a:avLst/>
          </a:prstGeom>
          <a:solidFill>
            <a:schemeClr val="accent6"/>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3" name="Rectangle 12">
            <a:extLst>
              <a:ext uri="{FF2B5EF4-FFF2-40B4-BE49-F238E27FC236}">
                <a16:creationId xmlns:a16="http://schemas.microsoft.com/office/drawing/2014/main" id="{E635C4E1-2151-496E-B011-C7FF0A0487E8}"/>
              </a:ext>
            </a:extLst>
          </p:cNvPr>
          <p:cNvSpPr>
            <a:spLocks/>
          </p:cNvSpPr>
          <p:nvPr userDrawn="1"/>
        </p:nvSpPr>
        <p:spPr bwMode="ltGray">
          <a:xfrm>
            <a:off x="11684641" y="1343025"/>
            <a:ext cx="507359" cy="4171950"/>
          </a:xfrm>
          <a:prstGeom prst="rect">
            <a:avLst/>
          </a:prstGeom>
          <a:solidFill>
            <a:schemeClr val="accent6"/>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Tree>
    <p:extLst>
      <p:ext uri="{BB962C8B-B14F-4D97-AF65-F5344CB8AC3E}">
        <p14:creationId xmlns:p14="http://schemas.microsoft.com/office/powerpoint/2010/main" val="1311931626"/>
      </p:ext>
    </p:extLst>
  </p:cSld>
  <p:clrMapOvr>
    <a:masterClrMapping/>
  </p:clrMapOvr>
  <p:extLst>
    <p:ext uri="{DCECCB84-F9BA-43D5-87BE-67443E8EF086}">
      <p15:sldGuideLst xmlns:p15="http://schemas.microsoft.com/office/powerpoint/2012/main">
        <p15:guide id="1" pos="641">
          <p15:clr>
            <a:srgbClr val="FBAE40"/>
          </p15:clr>
        </p15:guide>
        <p15:guide id="2" pos="7040">
          <p15:clr>
            <a:srgbClr val="FBAE40"/>
          </p15:clr>
        </p15:guide>
        <p15:guide id="3" orient="horz" pos="1170">
          <p15:clr>
            <a:srgbClr val="FBAE40"/>
          </p15:clr>
        </p15:guide>
        <p15:guide id="4" orient="horz" pos="3147">
          <p15:clr>
            <a:srgbClr val="FBAE40"/>
          </p15:clr>
        </p15:guide>
        <p15:guide id="5" orient="horz" pos="3468">
          <p15:clr>
            <a:srgbClr val="FBAE40"/>
          </p15:clr>
        </p15:guide>
        <p15:guide id="6" orient="horz" pos="846">
          <p15:clr>
            <a:srgbClr val="FBAE40"/>
          </p15:clr>
        </p15:guide>
      </p15:sldGuideLst>
    </p:ext>
  </p:extLst>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cSld name="1_Two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p>
        </p:txBody>
      </p:sp>
      <p:sp>
        <p:nvSpPr>
          <p:cNvPr id="3" name="Content Placeholder 2"/>
          <p:cNvSpPr>
            <a:spLocks noGrp="1"/>
          </p:cNvSpPr>
          <p:nvPr>
            <p:ph sz="half" idx="1" hasCustomPrompt="1"/>
          </p:nvPr>
        </p:nvSpPr>
        <p:spPr>
          <a:xfrm>
            <a:off x="457201" y="1527174"/>
            <a:ext cx="5499100" cy="4460875"/>
          </a:xfrm>
        </p:spPr>
        <p:txBody>
          <a:bodyPr>
            <a:noAutofit/>
          </a:bodyPr>
          <a:lstStyle>
            <a:lvl1pPr>
              <a:defRPr sz="2000"/>
            </a:lvl1pPr>
            <a:lvl2pPr>
              <a:defRPr sz="2000"/>
            </a:lvl2pPr>
            <a:lvl3pPr>
              <a:defRPr sz="2000"/>
            </a:lvl3pPr>
            <a:lvl4pPr>
              <a:defRPr sz="2000"/>
            </a:lvl4pPr>
            <a:lvl5pPr>
              <a:defRPr sz="200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234113" y="1527174"/>
            <a:ext cx="5499100" cy="4460875"/>
          </a:xfrm>
        </p:spPr>
        <p:txBody>
          <a:bodyPr>
            <a:noAutofit/>
          </a:bodyPr>
          <a:lstStyle>
            <a:lvl1pPr>
              <a:defRPr sz="2000"/>
            </a:lvl1pPr>
            <a:lvl2pPr>
              <a:defRPr sz="2000"/>
            </a:lvl2pPr>
            <a:lvl3pPr>
              <a:defRPr sz="2000"/>
            </a:lvl3pPr>
            <a:lvl4pPr>
              <a:defRPr sz="2000"/>
            </a:lvl4pPr>
            <a:lvl5pPr>
              <a:defRPr sz="200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6389344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1_Quote W1_Sky">
    <p:spTree>
      <p:nvGrpSpPr>
        <p:cNvPr id="1" name=""/>
        <p:cNvGrpSpPr/>
        <p:nvPr/>
      </p:nvGrpSpPr>
      <p:grpSpPr>
        <a:xfrm>
          <a:off x="0" y="0"/>
          <a:ext cx="0" cy="0"/>
          <a:chOff x="0" y="0"/>
          <a:chExt cx="0" cy="0"/>
        </a:xfrm>
      </p:grpSpPr>
      <p:sp>
        <p:nvSpPr>
          <p:cNvPr id="3" name="Title 2"/>
          <p:cNvSpPr>
            <a:spLocks noGrp="1"/>
          </p:cNvSpPr>
          <p:nvPr>
            <p:ph type="title" hasCustomPrompt="1"/>
          </p:nvPr>
        </p:nvSpPr>
        <p:spPr>
          <a:xfrm>
            <a:off x="1167116" y="920688"/>
            <a:ext cx="7842706" cy="4640295"/>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15" name="Rectangle 14"/>
          <p:cNvSpPr>
            <a:spLocks noChangeAspect="1"/>
          </p:cNvSpPr>
          <p:nvPr userDrawn="1"/>
        </p:nvSpPr>
        <p:spPr bwMode="auto">
          <a:xfrm>
            <a:off x="474077" y="920687"/>
            <a:ext cx="246952" cy="506577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2" name="Rectangle 1"/>
          <p:cNvSpPr>
            <a:spLocks noChangeAspect="1"/>
          </p:cNvSpPr>
          <p:nvPr userDrawn="1"/>
        </p:nvSpPr>
        <p:spPr bwMode="auto">
          <a:xfrm>
            <a:off x="9422804" y="920687"/>
            <a:ext cx="246952" cy="506577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2" name="Text Placeholder 11">
            <a:extLst>
              <a:ext uri="{FF2B5EF4-FFF2-40B4-BE49-F238E27FC236}">
                <a16:creationId xmlns:a16="http://schemas.microsoft.com/office/drawing/2014/main" id="{5B6CBD6E-4EFD-3A43-940F-8E12AD0605A8}"/>
              </a:ext>
            </a:extLst>
          </p:cNvPr>
          <p:cNvSpPr>
            <a:spLocks noGrp="1"/>
          </p:cNvSpPr>
          <p:nvPr>
            <p:ph type="body" sz="quarter" idx="11" hasCustomPrompt="1"/>
          </p:nvPr>
        </p:nvSpPr>
        <p:spPr>
          <a:xfrm>
            <a:off x="1167117" y="5583239"/>
            <a:ext cx="7842704" cy="403225"/>
          </a:xfrm>
        </p:spPr>
        <p:txBody>
          <a:bodyPr/>
          <a:lstStyle>
            <a:lvl1pPr marL="0" indent="0">
              <a:buNone/>
              <a:defRPr sz="1400">
                <a:solidFill>
                  <a:schemeClr val="tx1"/>
                </a:solidFill>
              </a:defRPr>
            </a:lvl1pPr>
          </a:lstStyle>
          <a:p>
            <a:pPr lvl="0"/>
            <a:r>
              <a:rPr lang="en-US" sz="1400" dirty="0"/>
              <a:t>Quote attribution placeholder</a:t>
            </a:r>
            <a:endParaRPr lang="en-US" dirty="0"/>
          </a:p>
        </p:txBody>
      </p:sp>
    </p:spTree>
    <p:extLst>
      <p:ext uri="{BB962C8B-B14F-4D97-AF65-F5344CB8AC3E}">
        <p14:creationId xmlns:p14="http://schemas.microsoft.com/office/powerpoint/2010/main" val="128571083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Quote W1_Sky with photo">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80F6528-EE68-E547-B691-7520BAE19AE6}"/>
              </a:ext>
            </a:extLst>
          </p:cNvPr>
          <p:cNvSpPr>
            <a:spLocks noGrp="1"/>
          </p:cNvSpPr>
          <p:nvPr>
            <p:ph type="pic" sz="quarter" idx="11"/>
          </p:nvPr>
        </p:nvSpPr>
        <p:spPr>
          <a:xfrm>
            <a:off x="7043912" y="1343025"/>
            <a:ext cx="4689182" cy="4298950"/>
          </a:xfrm>
        </p:spPr>
        <p:txBody>
          <a:bodyPr/>
          <a:lstStyle/>
          <a:p>
            <a:r>
              <a:rPr lang="en-US" dirty="0"/>
              <a:t>Click icon to add picture</a:t>
            </a:r>
          </a:p>
        </p:txBody>
      </p:sp>
      <p:sp>
        <p:nvSpPr>
          <p:cNvPr id="15" name="Rectangle 14"/>
          <p:cNvSpPr>
            <a:spLocks noChangeAspect="1"/>
          </p:cNvSpPr>
          <p:nvPr userDrawn="1"/>
        </p:nvSpPr>
        <p:spPr bwMode="auto">
          <a:xfrm>
            <a:off x="6426219" y="920687"/>
            <a:ext cx="246952" cy="506577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6" name="Rectangle 15"/>
          <p:cNvSpPr>
            <a:spLocks noChangeAspect="1"/>
          </p:cNvSpPr>
          <p:nvPr userDrawn="1"/>
        </p:nvSpPr>
        <p:spPr bwMode="auto">
          <a:xfrm>
            <a:off x="473765" y="920687"/>
            <a:ext cx="246952" cy="506577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7" name="Title 2"/>
          <p:cNvSpPr>
            <a:spLocks noGrp="1"/>
          </p:cNvSpPr>
          <p:nvPr>
            <p:ph type="title" hasCustomPrompt="1"/>
          </p:nvPr>
        </p:nvSpPr>
        <p:spPr>
          <a:xfrm>
            <a:off x="1092085" y="923926"/>
            <a:ext cx="4962768" cy="4545804"/>
          </a:xfrm>
        </p:spPr>
        <p:txBody>
          <a:bodyPr anchor="ctr" anchorCtr="0"/>
          <a:lstStyle>
            <a:lvl1pPr marL="228600" indent="-228600">
              <a:lnSpc>
                <a:spcPct val="100000"/>
              </a:lnSpc>
              <a:defRPr/>
            </a:lvl1pPr>
          </a:lstStyle>
          <a:p>
            <a:r>
              <a:rPr lang="en-US" dirty="0"/>
              <a:t>“Quote placeholder Lorem ipsum dolor sit </a:t>
            </a:r>
            <a:r>
              <a:rPr lang="en-US" dirty="0" err="1"/>
              <a:t>amet</a:t>
            </a:r>
            <a:r>
              <a:rPr lang="en-US" dirty="0"/>
              <a:t>, </a:t>
            </a:r>
            <a:r>
              <a:rPr lang="en-US" dirty="0" err="1"/>
              <a:t>conse</a:t>
            </a:r>
            <a:r>
              <a:rPr lang="en-US" dirty="0"/>
              <a:t> </a:t>
            </a:r>
            <a:r>
              <a:rPr lang="en-US" dirty="0" err="1"/>
              <a:t>ctet</a:t>
            </a:r>
            <a:r>
              <a:rPr lang="en-US" dirty="0"/>
              <a:t> ur </a:t>
            </a:r>
            <a:r>
              <a:rPr lang="en-US" dirty="0" err="1"/>
              <a:t>adipiscing</a:t>
            </a:r>
            <a:r>
              <a:rPr lang="en-US" dirty="0"/>
              <a:t> </a:t>
            </a:r>
            <a:r>
              <a:rPr lang="en-US" dirty="0" err="1"/>
              <a:t>elit</a:t>
            </a:r>
            <a:r>
              <a:rPr lang="en-US" dirty="0"/>
              <a:t>. </a:t>
            </a:r>
            <a:r>
              <a:rPr lang="en-US" dirty="0" err="1"/>
              <a:t>Mauris</a:t>
            </a:r>
            <a:r>
              <a:rPr lang="en-US" dirty="0"/>
              <a:t> </a:t>
            </a:r>
            <a:r>
              <a:rPr lang="en-US" dirty="0" err="1"/>
              <a:t>accum</a:t>
            </a:r>
            <a:r>
              <a:rPr lang="en-US" dirty="0"/>
              <a:t> san </a:t>
            </a:r>
            <a:r>
              <a:rPr lang="en-US" dirty="0" err="1"/>
              <a:t>urna</a:t>
            </a:r>
            <a:r>
              <a:rPr lang="en-US" dirty="0"/>
              <a:t>. </a:t>
            </a:r>
            <a:r>
              <a:rPr lang="en-US" dirty="0" err="1"/>
              <a:t>Sus</a:t>
            </a:r>
            <a:r>
              <a:rPr lang="en-US" dirty="0"/>
              <a:t> </a:t>
            </a:r>
            <a:r>
              <a:rPr lang="en-US" dirty="0" err="1"/>
              <a:t>pendisse</a:t>
            </a:r>
            <a:r>
              <a:rPr lang="en-US" dirty="0"/>
              <a:t> </a:t>
            </a:r>
            <a:r>
              <a:rPr lang="en-US" dirty="0" err="1"/>
              <a:t>sem</a:t>
            </a:r>
            <a:r>
              <a:rPr lang="en-US" dirty="0"/>
              <a:t> per semper </a:t>
            </a:r>
            <a:r>
              <a:rPr lang="en-US" dirty="0" err="1"/>
              <a:t>commodo</a:t>
            </a:r>
            <a:r>
              <a:rPr lang="en-US" dirty="0"/>
              <a:t>.”</a:t>
            </a:r>
          </a:p>
        </p:txBody>
      </p:sp>
      <p:sp>
        <p:nvSpPr>
          <p:cNvPr id="8" name="Text Placeholder 5">
            <a:extLst>
              <a:ext uri="{FF2B5EF4-FFF2-40B4-BE49-F238E27FC236}">
                <a16:creationId xmlns:a16="http://schemas.microsoft.com/office/drawing/2014/main" id="{B9687177-F159-4B58-AEBB-87953CE3704E}"/>
              </a:ext>
            </a:extLst>
          </p:cNvPr>
          <p:cNvSpPr>
            <a:spLocks noGrp="1"/>
          </p:cNvSpPr>
          <p:nvPr>
            <p:ph type="body" sz="quarter" idx="12" hasCustomPrompt="1"/>
          </p:nvPr>
        </p:nvSpPr>
        <p:spPr>
          <a:xfrm>
            <a:off x="1092085" y="5468112"/>
            <a:ext cx="4962768" cy="347472"/>
          </a:xfrm>
        </p:spPr>
        <p:txBody>
          <a:bodyPr/>
          <a:lstStyle>
            <a:lvl1pPr marL="0" indent="0">
              <a:buNone/>
              <a:defRPr sz="1400"/>
            </a:lvl1pPr>
            <a:lvl2pPr marL="320040" indent="0">
              <a:buNone/>
              <a:defRPr sz="1400"/>
            </a:lvl2pPr>
            <a:lvl3pPr marL="548640" indent="0">
              <a:buNone/>
              <a:defRPr sz="1400"/>
            </a:lvl3pPr>
            <a:lvl4pPr marL="822960" indent="0">
              <a:buNone/>
              <a:defRPr sz="1400"/>
            </a:lvl4pPr>
            <a:lvl5pPr marL="1051560" indent="0">
              <a:buNone/>
              <a:defRPr sz="1400"/>
            </a:lvl5pPr>
          </a:lstStyle>
          <a:p>
            <a:pPr lvl="0"/>
            <a:r>
              <a:rPr lang="en-US" dirty="0"/>
              <a:t>Quote attribution placeholder</a:t>
            </a:r>
          </a:p>
        </p:txBody>
      </p:sp>
    </p:spTree>
    <p:extLst>
      <p:ext uri="{BB962C8B-B14F-4D97-AF65-F5344CB8AC3E}">
        <p14:creationId xmlns:p14="http://schemas.microsoft.com/office/powerpoint/2010/main" val="236167182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userDrawn="1">
  <p:cSld name="1_Three column shade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p>
        </p:txBody>
      </p:sp>
      <p:sp>
        <p:nvSpPr>
          <p:cNvPr id="12" name="Text Placeholder 11"/>
          <p:cNvSpPr>
            <a:spLocks noGrp="1"/>
          </p:cNvSpPr>
          <p:nvPr>
            <p:ph type="body" sz="quarter" idx="14" hasCustomPrompt="1"/>
          </p:nvPr>
        </p:nvSpPr>
        <p:spPr>
          <a:xfrm>
            <a:off x="460544" y="1527175"/>
            <a:ext cx="3336925" cy="4460875"/>
          </a:xfrm>
          <a:solidFill>
            <a:srgbClr val="F4F4F4"/>
          </a:solidFill>
        </p:spPr>
        <p:txBody>
          <a:bodyPr vert="horz" lIns="182880" tIns="182880" rIns="91440" bIns="91440" rtlCol="0">
            <a:noAutofit/>
          </a:bodyPr>
          <a:lstStyle>
            <a:lvl1pPr>
              <a:defRPr sz="2000"/>
            </a:lvl1pPr>
            <a:lvl2pPr>
              <a:lnSpc>
                <a:spcPct val="100000"/>
              </a:lnSpc>
              <a:spcBef>
                <a:spcPts val="0"/>
              </a:spcBef>
              <a:spcAft>
                <a:spcPts val="1200"/>
              </a:spcAft>
              <a:defRPr lang="en-US" sz="2000" b="0" baseline="0" dirty="0" smtClean="0"/>
            </a:lvl2pPr>
            <a:lvl3pPr>
              <a:lnSpc>
                <a:spcPct val="100000"/>
              </a:lnSpc>
              <a:spcBef>
                <a:spcPts val="0"/>
              </a:spcBef>
              <a:spcAft>
                <a:spcPts val="1200"/>
              </a:spcAft>
              <a:defRPr lang="en-US" sz="2000" b="0" dirty="0" smtClean="0"/>
            </a:lvl3pPr>
            <a:lvl4pPr>
              <a:lnSpc>
                <a:spcPct val="100000"/>
              </a:lnSpc>
              <a:spcBef>
                <a:spcPts val="0"/>
              </a:spcBef>
              <a:spcAft>
                <a:spcPts val="1200"/>
              </a:spcAft>
              <a:defRPr lang="en-US" sz="2000" b="0" dirty="0" smtClean="0"/>
            </a:lvl4pPr>
            <a:lvl5pPr>
              <a:lnSpc>
                <a:spcPct val="100000"/>
              </a:lnSpc>
              <a:spcBef>
                <a:spcPts val="0"/>
              </a:spcBef>
              <a:spcAft>
                <a:spcPts val="1200"/>
              </a:spcAft>
              <a:defRPr lang="en-US" sz="2000" b="0" dirty="0" smtClean="0"/>
            </a:lvl5pPr>
            <a:lvl6pPr>
              <a:lnSpc>
                <a:spcPct val="100000"/>
              </a:lnSpc>
              <a:spcBef>
                <a:spcPts val="0"/>
              </a:spcBef>
              <a:spcAft>
                <a:spcPts val="1200"/>
              </a:spcAft>
              <a:defRPr lang="en-US" sz="2000" dirty="0"/>
            </a:lvl6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11"/>
          <p:cNvSpPr>
            <a:spLocks noGrp="1"/>
          </p:cNvSpPr>
          <p:nvPr>
            <p:ph type="body" sz="quarter" idx="16" hasCustomPrompt="1"/>
          </p:nvPr>
        </p:nvSpPr>
        <p:spPr>
          <a:xfrm>
            <a:off x="4427537" y="1527175"/>
            <a:ext cx="3336925" cy="4460875"/>
          </a:xfrm>
          <a:solidFill>
            <a:srgbClr val="F4F4F4"/>
          </a:solidFill>
        </p:spPr>
        <p:txBody>
          <a:bodyPr vert="horz" lIns="182880" tIns="182880" rIns="91440" bIns="91440" rtlCol="0">
            <a:noAutofit/>
          </a:bodyPr>
          <a:lstStyle>
            <a:lvl1pPr>
              <a:defRPr sz="2000"/>
            </a:lvl1pPr>
            <a:lvl2pPr>
              <a:lnSpc>
                <a:spcPct val="100000"/>
              </a:lnSpc>
              <a:spcBef>
                <a:spcPts val="0"/>
              </a:spcBef>
              <a:spcAft>
                <a:spcPts val="1200"/>
              </a:spcAft>
              <a:defRPr lang="en-US" sz="2000" b="0" baseline="0" noProof="0" dirty="0" smtClean="0"/>
            </a:lvl2pPr>
            <a:lvl3pPr>
              <a:lnSpc>
                <a:spcPct val="100000"/>
              </a:lnSpc>
              <a:spcBef>
                <a:spcPts val="0"/>
              </a:spcBef>
              <a:spcAft>
                <a:spcPts val="1200"/>
              </a:spcAft>
              <a:defRPr lang="en-US" sz="2000" b="0" noProof="0" dirty="0" smtClean="0"/>
            </a:lvl3pPr>
            <a:lvl4pPr>
              <a:lnSpc>
                <a:spcPct val="100000"/>
              </a:lnSpc>
              <a:spcBef>
                <a:spcPts val="0"/>
              </a:spcBef>
              <a:spcAft>
                <a:spcPts val="1200"/>
              </a:spcAft>
              <a:defRPr lang="en-US" sz="2000" b="0" noProof="0" dirty="0" smtClean="0"/>
            </a:lvl4pPr>
            <a:lvl5pPr>
              <a:lnSpc>
                <a:spcPct val="100000"/>
              </a:lnSpc>
              <a:spcBef>
                <a:spcPts val="0"/>
              </a:spcBef>
              <a:spcAft>
                <a:spcPts val="1200"/>
              </a:spcAft>
              <a:defRPr lang="en-US" sz="2000" b="0" noProof="0" dirty="0" smtClean="0"/>
            </a:lvl5pPr>
            <a:lvl6pPr>
              <a:lnSpc>
                <a:spcPct val="100000"/>
              </a:lnSpc>
              <a:spcBef>
                <a:spcPts val="0"/>
              </a:spcBef>
              <a:spcAft>
                <a:spcPts val="1200"/>
              </a:spcAft>
              <a:defRPr lang="en-US" sz="2000" noProof="0" dirty="0"/>
            </a:lvl6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11"/>
          <p:cNvSpPr>
            <a:spLocks noGrp="1"/>
          </p:cNvSpPr>
          <p:nvPr>
            <p:ph type="body" sz="quarter" idx="17" hasCustomPrompt="1"/>
          </p:nvPr>
        </p:nvSpPr>
        <p:spPr>
          <a:xfrm>
            <a:off x="8391186" y="1527175"/>
            <a:ext cx="3336925" cy="4460875"/>
          </a:xfrm>
          <a:solidFill>
            <a:srgbClr val="F4F4F4"/>
          </a:solidFill>
        </p:spPr>
        <p:txBody>
          <a:bodyPr vert="horz" lIns="182880" tIns="182880" rIns="91440" bIns="91440" rtlCol="0">
            <a:noAutofit/>
          </a:bodyPr>
          <a:lstStyle>
            <a:lvl1pPr>
              <a:defRPr sz="2000"/>
            </a:lvl1pPr>
            <a:lvl2pPr>
              <a:lnSpc>
                <a:spcPct val="100000"/>
              </a:lnSpc>
              <a:spcBef>
                <a:spcPts val="0"/>
              </a:spcBef>
              <a:spcAft>
                <a:spcPts val="1200"/>
              </a:spcAft>
              <a:defRPr lang="en-US" sz="2000" b="0" baseline="0" noProof="0" dirty="0" smtClean="0"/>
            </a:lvl2pPr>
            <a:lvl3pPr>
              <a:lnSpc>
                <a:spcPct val="100000"/>
              </a:lnSpc>
              <a:spcBef>
                <a:spcPts val="0"/>
              </a:spcBef>
              <a:spcAft>
                <a:spcPts val="1200"/>
              </a:spcAft>
              <a:defRPr lang="en-US" sz="2000" b="0" noProof="0" dirty="0" smtClean="0"/>
            </a:lvl3pPr>
            <a:lvl4pPr>
              <a:lnSpc>
                <a:spcPct val="100000"/>
              </a:lnSpc>
              <a:spcBef>
                <a:spcPts val="0"/>
              </a:spcBef>
              <a:spcAft>
                <a:spcPts val="1200"/>
              </a:spcAft>
              <a:defRPr lang="en-US" sz="2000" b="0" noProof="0" dirty="0" smtClean="0"/>
            </a:lvl4pPr>
            <a:lvl5pPr>
              <a:lnSpc>
                <a:spcPct val="100000"/>
              </a:lnSpc>
              <a:spcBef>
                <a:spcPts val="0"/>
              </a:spcBef>
              <a:spcAft>
                <a:spcPts val="1200"/>
              </a:spcAft>
              <a:defRPr lang="en-US" sz="2000" b="0" noProof="0" dirty="0" smtClean="0"/>
            </a:lvl5pPr>
            <a:lvl6pPr>
              <a:lnSpc>
                <a:spcPct val="100000"/>
              </a:lnSpc>
              <a:spcBef>
                <a:spcPts val="0"/>
              </a:spcBef>
              <a:spcAft>
                <a:spcPts val="1200"/>
              </a:spcAft>
              <a:defRPr lang="en-US" sz="2000" noProof="0" dirty="0"/>
            </a:lvl6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9301071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userDrawn="1">
  <p:cSld name="Divider B1_Sk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8367EBE-ACE4-6A4A-8194-81828A72B691}"/>
              </a:ext>
            </a:extLst>
          </p:cNvPr>
          <p:cNvSpPr/>
          <p:nvPr userDrawn="1"/>
        </p:nvSpPr>
        <p:spPr bwMode="auto">
          <a:xfrm>
            <a:off x="7140899" y="1354039"/>
            <a:ext cx="5051100" cy="328692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6" name="Rectangle 5">
            <a:extLst>
              <a:ext uri="{FF2B5EF4-FFF2-40B4-BE49-F238E27FC236}">
                <a16:creationId xmlns:a16="http://schemas.microsoft.com/office/drawing/2014/main" id="{433B9AE8-D471-4240-AAF9-7F4A822FF5B3}"/>
              </a:ext>
            </a:extLst>
          </p:cNvPr>
          <p:cNvSpPr/>
          <p:nvPr userDrawn="1"/>
        </p:nvSpPr>
        <p:spPr bwMode="auto">
          <a:xfrm>
            <a:off x="-2" y="1354039"/>
            <a:ext cx="1753954" cy="3286926"/>
          </a:xfrm>
          <a:prstGeom prst="rect">
            <a:avLst/>
          </a:prstGeom>
          <a:solidFill>
            <a:schemeClr val="accent4"/>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7" name="Title 5">
            <a:extLst>
              <a:ext uri="{FF2B5EF4-FFF2-40B4-BE49-F238E27FC236}">
                <a16:creationId xmlns:a16="http://schemas.microsoft.com/office/drawing/2014/main" id="{BA38D267-B215-E146-94C8-2EA867ED1E60}"/>
              </a:ext>
            </a:extLst>
          </p:cNvPr>
          <p:cNvSpPr>
            <a:spLocks noGrp="1"/>
          </p:cNvSpPr>
          <p:nvPr>
            <p:ph type="title"/>
          </p:nvPr>
        </p:nvSpPr>
        <p:spPr>
          <a:xfrm>
            <a:off x="2055247" y="1527176"/>
            <a:ext cx="4906765" cy="2937249"/>
          </a:xfrm>
        </p:spPr>
        <p:txBody>
          <a:bodyPr vert="horz" lIns="0" tIns="0" rIns="0" bIns="0" rtlCol="0" anchor="ctr">
            <a:noAutofit/>
          </a:bodyPr>
          <a:lstStyle>
            <a:lvl1pPr>
              <a:lnSpc>
                <a:spcPct val="100000"/>
              </a:lnSpc>
              <a:defRPr lang="en-US" sz="3200" b="0">
                <a:solidFill>
                  <a:schemeClr val="accent1"/>
                </a:solidFill>
                <a:latin typeface="+mj-lt"/>
                <a:ea typeface="+mn-ea"/>
                <a:cs typeface="Arial Black" panose="020B0604020202020204" pitchFamily="34" charset="0"/>
              </a:defRPr>
            </a:lvl1pPr>
          </a:lstStyle>
          <a:p>
            <a:pPr lvl="0">
              <a:spcBef>
                <a:spcPts val="0"/>
              </a:spcBef>
              <a:buClr>
                <a:schemeClr val="tx1"/>
              </a:buClr>
              <a:buSzPct val="90000"/>
              <a:buFont typeface="Wingdings" panose="05000000000000000000" pitchFamily="2" charset="2"/>
              <a:buNone/>
            </a:pPr>
            <a:r>
              <a:rPr lang="en-US"/>
              <a:t>Click to edit Master title style</a:t>
            </a:r>
            <a:endParaRPr lang="en-US" dirty="0"/>
          </a:p>
        </p:txBody>
      </p:sp>
    </p:spTree>
    <p:extLst>
      <p:ext uri="{BB962C8B-B14F-4D97-AF65-F5344CB8AC3E}">
        <p14:creationId xmlns:p14="http://schemas.microsoft.com/office/powerpoint/2010/main" val="76823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ummitCode_Title Slide">
    <p:bg>
      <p:bgRef idx="1001">
        <a:schemeClr val="bg2"/>
      </p:bgRef>
    </p:bg>
    <p:spTree>
      <p:nvGrpSpPr>
        <p:cNvPr id="1" name=""/>
        <p:cNvGrpSpPr/>
        <p:nvPr/>
      </p:nvGrpSpPr>
      <p:grpSpPr>
        <a:xfrm>
          <a:off x="0" y="0"/>
          <a:ext cx="0" cy="0"/>
          <a:chOff x="0" y="0"/>
          <a:chExt cx="0" cy="0"/>
        </a:xfrm>
      </p:grpSpPr>
      <p:pic>
        <p:nvPicPr>
          <p:cNvPr id="27" name="Gartner Logo"/>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bwMode="black">
          <a:xfrm>
            <a:off x="9688259" y="5975402"/>
            <a:ext cx="2053216" cy="469087"/>
          </a:xfrm>
          <a:prstGeom prst="rect">
            <a:avLst/>
          </a:prstGeom>
        </p:spPr>
      </p:pic>
      <p:sp>
        <p:nvSpPr>
          <p:cNvPr id="20" name="Text - Presenter Name"/>
          <p:cNvSpPr>
            <a:spLocks noGrp="1" noChangeArrowheads="1"/>
          </p:cNvSpPr>
          <p:nvPr>
            <p:ph type="subTitle" idx="1" hasCustomPrompt="1"/>
          </p:nvPr>
        </p:nvSpPr>
        <p:spPr bwMode="black">
          <a:xfrm>
            <a:off x="987463" y="4187546"/>
            <a:ext cx="7228206" cy="276999"/>
          </a:xfrm>
          <a:prstGeom prst="rect">
            <a:avLst/>
          </a:prstGeom>
          <a:ln/>
        </p:spPr>
        <p:txBody>
          <a:bodyPr wrap="square" rIns="0" bIns="0" anchor="t" anchorCtr="0">
            <a:noAutofit/>
          </a:bodyPr>
          <a:lstStyle>
            <a:lvl1pPr marL="0" indent="0" algn="l">
              <a:lnSpc>
                <a:spcPct val="100000"/>
              </a:lnSpc>
              <a:spcBef>
                <a:spcPts val="0"/>
              </a:spcBef>
              <a:spcAft>
                <a:spcPts val="0"/>
              </a:spcAft>
              <a:buFont typeface="Times" pitchFamily="18" charset="0"/>
              <a:buNone/>
              <a:defRPr sz="1800">
                <a:solidFill>
                  <a:srgbClr val="FFFFFF"/>
                </a:solidFill>
                <a:latin typeface="+mn-lt"/>
              </a:defRPr>
            </a:lvl1pPr>
          </a:lstStyle>
          <a:p>
            <a:pPr lvl="0"/>
            <a:r>
              <a:rPr lang="en-US" dirty="0"/>
              <a:t>Click to add Presenter Name</a:t>
            </a:r>
          </a:p>
        </p:txBody>
      </p:sp>
      <p:sp>
        <p:nvSpPr>
          <p:cNvPr id="19" name="Text - Presentation Title"/>
          <p:cNvSpPr>
            <a:spLocks noGrp="1" noChangeArrowheads="1"/>
          </p:cNvSpPr>
          <p:nvPr>
            <p:ph type="ctrTitle" hasCustomPrompt="1"/>
          </p:nvPr>
        </p:nvSpPr>
        <p:spPr bwMode="black">
          <a:xfrm>
            <a:off x="987463" y="2070748"/>
            <a:ext cx="7228205" cy="1994392"/>
          </a:xfrm>
          <a:ln>
            <a:noFill/>
          </a:ln>
        </p:spPr>
        <p:txBody>
          <a:bodyPr wrap="square" tIns="0" bIns="0" anchor="ctr" anchorCtr="0">
            <a:noAutofit/>
          </a:bodyPr>
          <a:lstStyle>
            <a:lvl1pPr>
              <a:lnSpc>
                <a:spcPct val="90000"/>
              </a:lnSpc>
              <a:spcBef>
                <a:spcPts val="1000"/>
              </a:spcBef>
              <a:spcAft>
                <a:spcPts val="300"/>
              </a:spcAft>
              <a:defRPr sz="3600" b="0" baseline="0">
                <a:solidFill>
                  <a:srgbClr val="FFFFFF"/>
                </a:solidFill>
                <a:latin typeface="+mj-lt"/>
                <a:cs typeface="Arial"/>
              </a:defRPr>
            </a:lvl1pPr>
          </a:lstStyle>
          <a:p>
            <a:r>
              <a:rPr lang="en-US" dirty="0"/>
              <a:t>Title Here</a:t>
            </a:r>
          </a:p>
        </p:txBody>
      </p:sp>
      <p:sp>
        <p:nvSpPr>
          <p:cNvPr id="31" name="Text - Summit Name"/>
          <p:cNvSpPr>
            <a:spLocks noGrp="1"/>
          </p:cNvSpPr>
          <p:nvPr>
            <p:ph type="body" sz="quarter" idx="10" hasCustomPrompt="1"/>
          </p:nvPr>
        </p:nvSpPr>
        <p:spPr bwMode="black">
          <a:xfrm>
            <a:off x="460256" y="348321"/>
            <a:ext cx="9172870" cy="276999"/>
          </a:xfrm>
        </p:spPr>
        <p:txBody>
          <a:bodyPr wrap="none" rIns="0" anchor="t" anchorCtr="0">
            <a:noAutofit/>
          </a:bodyPr>
          <a:lstStyle>
            <a:lvl1pPr marL="0" indent="0">
              <a:lnSpc>
                <a:spcPct val="90000"/>
              </a:lnSpc>
              <a:spcBef>
                <a:spcPts val="0"/>
              </a:spcBef>
              <a:spcAft>
                <a:spcPts val="0"/>
              </a:spcAft>
              <a:buFontTx/>
              <a:buNone/>
              <a:defRPr sz="2000" b="1">
                <a:solidFill>
                  <a:srgbClr val="FFFFFF"/>
                </a:solidFill>
                <a:latin typeface="+mn-lt"/>
                <a:cs typeface="Arial" panose="020B0604020202020204" pitchFamily="34" charset="0"/>
              </a:defRPr>
            </a:lvl1pPr>
            <a:lvl2pPr marL="0" indent="0">
              <a:lnSpc>
                <a:spcPct val="90000"/>
              </a:lnSpc>
              <a:spcBef>
                <a:spcPts val="600"/>
              </a:spcBef>
              <a:spcAft>
                <a:spcPts val="0"/>
              </a:spcAft>
              <a:buFontTx/>
              <a:buNone/>
              <a:defRPr sz="1200" b="1" baseline="0">
                <a:solidFill>
                  <a:schemeClr val="tx1"/>
                </a:solidFill>
                <a:latin typeface="Arial" panose="020B0604020202020204" pitchFamily="34" charset="0"/>
                <a:cs typeface="Arial" panose="020B0604020202020204" pitchFamily="34" charset="0"/>
              </a:defRPr>
            </a:lvl2pPr>
            <a:lvl3pPr marL="731520" indent="0">
              <a:buFontTx/>
              <a:buNone/>
              <a:defRPr/>
            </a:lvl3pPr>
            <a:lvl4pPr marL="1097280" indent="0">
              <a:buFontTx/>
              <a:buNone/>
              <a:defRPr/>
            </a:lvl4pPr>
            <a:lvl5pPr marL="1463040" indent="0">
              <a:buFontTx/>
              <a:buNone/>
              <a:defRPr/>
            </a:lvl5pPr>
          </a:lstStyle>
          <a:p>
            <a:r>
              <a:rPr lang="en-US" dirty="0"/>
              <a:t>Gartner [Insert Event Name] Summit</a:t>
            </a:r>
          </a:p>
        </p:txBody>
      </p:sp>
      <p:sp>
        <p:nvSpPr>
          <p:cNvPr id="25" name="Text - Summit Date"/>
          <p:cNvSpPr>
            <a:spLocks noGrp="1"/>
          </p:cNvSpPr>
          <p:nvPr>
            <p:ph type="body" sz="quarter" idx="11" hasCustomPrompt="1"/>
          </p:nvPr>
        </p:nvSpPr>
        <p:spPr bwMode="gray">
          <a:xfrm>
            <a:off x="460255" y="686571"/>
            <a:ext cx="9172871" cy="166199"/>
          </a:xfrm>
        </p:spPr>
        <p:txBody>
          <a:bodyPr wrap="square" rIns="0" anchor="t" anchorCtr="0">
            <a:noAutofit/>
          </a:bodyPr>
          <a:lstStyle>
            <a:lvl1pPr marL="0" indent="0">
              <a:lnSpc>
                <a:spcPct val="90000"/>
              </a:lnSpc>
              <a:spcBef>
                <a:spcPts val="0"/>
              </a:spcBef>
              <a:spcAft>
                <a:spcPts val="0"/>
              </a:spcAft>
              <a:buFontTx/>
              <a:buNone/>
              <a:defRPr sz="1200" b="1">
                <a:solidFill>
                  <a:srgbClr val="979D9D"/>
                </a:solidFill>
                <a:latin typeface="+mj-lt"/>
                <a:cs typeface="Arial" panose="020B0604020202020204" pitchFamily="34" charset="0"/>
              </a:defRPr>
            </a:lvl1pPr>
            <a:lvl2pPr marL="0" indent="0">
              <a:lnSpc>
                <a:spcPct val="90000"/>
              </a:lnSpc>
              <a:spcBef>
                <a:spcPts val="600"/>
              </a:spcBef>
              <a:spcAft>
                <a:spcPts val="0"/>
              </a:spcAft>
              <a:buFontTx/>
              <a:buNone/>
              <a:defRPr sz="1200" b="1" baseline="0">
                <a:solidFill>
                  <a:srgbClr val="B2B2B2"/>
                </a:solidFill>
                <a:latin typeface="Arial" panose="020B0604020202020204" pitchFamily="34" charset="0"/>
                <a:cs typeface="Arial" panose="020B0604020202020204" pitchFamily="34" charset="0"/>
              </a:defRPr>
            </a:lvl2pPr>
            <a:lvl3pPr marL="731520" indent="0">
              <a:buFontTx/>
              <a:buNone/>
              <a:defRPr/>
            </a:lvl3pPr>
            <a:lvl4pPr marL="1097280" indent="0">
              <a:buFontTx/>
              <a:buNone/>
              <a:defRPr/>
            </a:lvl4pPr>
            <a:lvl5pPr marL="1463040" indent="0">
              <a:buFontTx/>
              <a:buNone/>
              <a:defRPr/>
            </a:lvl5pPr>
          </a:lstStyle>
          <a:p>
            <a:r>
              <a:rPr lang="en-US" dirty="0"/>
              <a:t>1 – 2 Month 2019 / City, State or Country</a:t>
            </a:r>
          </a:p>
        </p:txBody>
      </p:sp>
      <p:sp>
        <p:nvSpPr>
          <p:cNvPr id="32" name="Focus Frame 2"/>
          <p:cNvSpPr>
            <a:spLocks noChangeAspect="1"/>
          </p:cNvSpPr>
          <p:nvPr userDrawn="1"/>
        </p:nvSpPr>
        <p:spPr bwMode="auto">
          <a:xfrm>
            <a:off x="8535556" y="1620027"/>
            <a:ext cx="160433" cy="3291840"/>
          </a:xfrm>
          <a:prstGeom prst="rect">
            <a:avLst/>
          </a:prstGeom>
          <a:solidFill>
            <a:schemeClr val="accent6"/>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33" name="Focus Frame 2"/>
          <p:cNvSpPr>
            <a:spLocks noChangeAspect="1"/>
          </p:cNvSpPr>
          <p:nvPr userDrawn="1"/>
        </p:nvSpPr>
        <p:spPr bwMode="auto">
          <a:xfrm>
            <a:off x="460256" y="1620027"/>
            <a:ext cx="160433" cy="3291840"/>
          </a:xfrm>
          <a:prstGeom prst="rect">
            <a:avLst/>
          </a:prstGeom>
          <a:solidFill>
            <a:schemeClr val="accent6"/>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0" name="Copyright Text">
            <a:extLst>
              <a:ext uri="{FF2B5EF4-FFF2-40B4-BE49-F238E27FC236}">
                <a16:creationId xmlns:a16="http://schemas.microsoft.com/office/drawing/2014/main" id="{CC1E8655-A643-4A64-93CB-E45163C0F10D}"/>
              </a:ext>
            </a:extLst>
          </p:cNvPr>
          <p:cNvSpPr txBox="1"/>
          <p:nvPr userDrawn="1"/>
        </p:nvSpPr>
        <p:spPr bwMode="gray">
          <a:xfrm>
            <a:off x="460256" y="5820382"/>
            <a:ext cx="7755412" cy="646331"/>
          </a:xfrm>
          <a:prstGeom prst="rect">
            <a:avLst/>
          </a:prstGeom>
          <a:noFill/>
        </p:spPr>
        <p:txBody>
          <a:bodyPr wrap="square" lIns="0" tIns="0" rIns="0" bIns="0" anchor="b" anchorCtr="0">
            <a:spAutoFit/>
          </a:bodyPr>
          <a:lstStyle>
            <a:defPPr>
              <a:defRPr lang="en-US"/>
            </a:defPPr>
            <a:lvl1pPr fontAlgn="auto">
              <a:lnSpc>
                <a:spcPct val="100000"/>
              </a:lnSpc>
              <a:spcBef>
                <a:spcPts val="0"/>
              </a:spcBef>
              <a:spcAft>
                <a:spcPts val="0"/>
              </a:spcAft>
              <a:defRPr sz="700">
                <a:solidFill>
                  <a:srgbClr val="D3D3D3"/>
                </a:solidFill>
              </a:defRPr>
            </a:lvl1pPr>
          </a:lstStyle>
          <a:p>
            <a:pPr lvl="0"/>
            <a:r>
              <a:rPr lang="en-US" dirty="0">
                <a:solidFill>
                  <a:srgbClr val="979D9D"/>
                </a:solidFill>
              </a:rPr>
              <a:t>© 2019 Gartner, Inc. and/or its affiliates. All rights reserved. Gartner is a registered trademark of Gartner, Inc. and its affiliates. This publication may not be reproduced or distributed in any form without Gartner’s prior written permission. It consists of the opinions of Gartner’s research organization, which should not be construed as statements of fact. While the information contained in this publication has been obtained from sources believed to be reliable, Gartner disclaims all warranties as to the accuracy, completeness or adequacy of such information. Although Gartner research may address legal and financial issues, Gartner does not provide legal or investment advice and its research should not be construed or used as such. Your access and use of this publication are governed by </a:t>
            </a:r>
            <a:r>
              <a:rPr lang="en-US" dirty="0">
                <a:solidFill>
                  <a:srgbClr val="979D9D"/>
                </a:solidFill>
                <a:hlinkClick r:id="rId3">
                  <a:extLst>
                    <a:ext uri="{A12FA001-AC4F-418D-AE19-62706E023703}">
                      <ahyp:hlinkClr xmlns:ahyp="http://schemas.microsoft.com/office/drawing/2018/hyperlinkcolor" val="tx"/>
                    </a:ext>
                  </a:extLst>
                </a:hlinkClick>
              </a:rPr>
              <a:t>Gartner’s Usage Policy</a:t>
            </a:r>
            <a:r>
              <a:rPr lang="en-US" dirty="0">
                <a:solidFill>
                  <a:srgbClr val="979D9D"/>
                </a:solidFill>
              </a:rPr>
              <a:t>. Gartner prides itself on its reputation for independence and objectivity. Its research is produced independently by its research organization without input or influence from any third party. For further information, see “</a:t>
            </a:r>
            <a:r>
              <a:rPr lang="en-US" dirty="0">
                <a:solidFill>
                  <a:srgbClr val="979D9D"/>
                </a:solidFill>
                <a:hlinkClick r:id="rId4">
                  <a:extLst>
                    <a:ext uri="{A12FA001-AC4F-418D-AE19-62706E023703}">
                      <ahyp:hlinkClr xmlns:ahyp="http://schemas.microsoft.com/office/drawing/2018/hyperlinkcolor" val="tx"/>
                    </a:ext>
                  </a:extLst>
                </a:hlinkClick>
              </a:rPr>
              <a:t>Guiding Principles on Independence and Objectivity</a:t>
            </a:r>
            <a:r>
              <a:rPr lang="en-US" dirty="0">
                <a:solidFill>
                  <a:srgbClr val="979D9D"/>
                </a:solidFill>
              </a:rPr>
              <a:t>.”</a:t>
            </a:r>
          </a:p>
        </p:txBody>
      </p:sp>
    </p:spTree>
    <p:extLst>
      <p:ext uri="{BB962C8B-B14F-4D97-AF65-F5344CB8AC3E}">
        <p14:creationId xmlns:p14="http://schemas.microsoft.com/office/powerpoint/2010/main" val="271051409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GTP_Summit_Title Slide">
    <p:bg>
      <p:bgRef idx="1001">
        <a:schemeClr val="bg2"/>
      </p:bgRef>
    </p:bg>
    <p:spTree>
      <p:nvGrpSpPr>
        <p:cNvPr id="1" name=""/>
        <p:cNvGrpSpPr/>
        <p:nvPr/>
      </p:nvGrpSpPr>
      <p:grpSpPr>
        <a:xfrm>
          <a:off x="0" y="0"/>
          <a:ext cx="0" cy="0"/>
          <a:chOff x="0" y="0"/>
          <a:chExt cx="0" cy="0"/>
        </a:xfrm>
      </p:grpSpPr>
      <p:sp>
        <p:nvSpPr>
          <p:cNvPr id="20" name="Text - Presenter Name"/>
          <p:cNvSpPr>
            <a:spLocks noGrp="1" noChangeArrowheads="1"/>
          </p:cNvSpPr>
          <p:nvPr>
            <p:ph type="subTitle" idx="1" hasCustomPrompt="1"/>
          </p:nvPr>
        </p:nvSpPr>
        <p:spPr bwMode="black">
          <a:xfrm>
            <a:off x="987463" y="4187546"/>
            <a:ext cx="7228206" cy="276999"/>
          </a:xfrm>
          <a:prstGeom prst="rect">
            <a:avLst/>
          </a:prstGeom>
          <a:ln/>
        </p:spPr>
        <p:txBody>
          <a:bodyPr wrap="square" rIns="0" bIns="0" anchor="t" anchorCtr="0">
            <a:noAutofit/>
          </a:bodyPr>
          <a:lstStyle>
            <a:lvl1pPr marL="0" indent="0" algn="l">
              <a:lnSpc>
                <a:spcPct val="100000"/>
              </a:lnSpc>
              <a:spcBef>
                <a:spcPts val="0"/>
              </a:spcBef>
              <a:spcAft>
                <a:spcPts val="0"/>
              </a:spcAft>
              <a:buFont typeface="Times" pitchFamily="18" charset="0"/>
              <a:buNone/>
              <a:defRPr sz="1800">
                <a:solidFill>
                  <a:srgbClr val="FFFFFF"/>
                </a:solidFill>
                <a:latin typeface="+mn-lt"/>
              </a:defRPr>
            </a:lvl1pPr>
          </a:lstStyle>
          <a:p>
            <a:pPr lvl="0"/>
            <a:r>
              <a:rPr lang="en-US" dirty="0"/>
              <a:t>Click to add Presenter Name</a:t>
            </a:r>
          </a:p>
        </p:txBody>
      </p:sp>
      <p:sp>
        <p:nvSpPr>
          <p:cNvPr id="19" name="Text - Presentation Title"/>
          <p:cNvSpPr>
            <a:spLocks noGrp="1" noChangeArrowheads="1"/>
          </p:cNvSpPr>
          <p:nvPr>
            <p:ph type="ctrTitle" hasCustomPrompt="1"/>
          </p:nvPr>
        </p:nvSpPr>
        <p:spPr bwMode="black">
          <a:xfrm>
            <a:off x="987463" y="2070748"/>
            <a:ext cx="7228205" cy="1994392"/>
          </a:xfrm>
          <a:ln>
            <a:noFill/>
          </a:ln>
        </p:spPr>
        <p:txBody>
          <a:bodyPr wrap="square" tIns="0" bIns="0" anchor="ctr" anchorCtr="0">
            <a:noAutofit/>
          </a:bodyPr>
          <a:lstStyle>
            <a:lvl1pPr>
              <a:lnSpc>
                <a:spcPct val="90000"/>
              </a:lnSpc>
              <a:spcBef>
                <a:spcPts val="1000"/>
              </a:spcBef>
              <a:spcAft>
                <a:spcPts val="300"/>
              </a:spcAft>
              <a:defRPr sz="3600" b="0" baseline="0">
                <a:solidFill>
                  <a:srgbClr val="FFFFFF"/>
                </a:solidFill>
                <a:latin typeface="+mj-lt"/>
                <a:cs typeface="Arial"/>
              </a:defRPr>
            </a:lvl1pPr>
          </a:lstStyle>
          <a:p>
            <a:r>
              <a:rPr lang="en-US" dirty="0"/>
              <a:t>Title Here</a:t>
            </a:r>
          </a:p>
        </p:txBody>
      </p:sp>
      <p:sp>
        <p:nvSpPr>
          <p:cNvPr id="31" name="Text - Summit Name"/>
          <p:cNvSpPr>
            <a:spLocks noGrp="1"/>
          </p:cNvSpPr>
          <p:nvPr>
            <p:ph type="body" sz="quarter" idx="10" hasCustomPrompt="1"/>
          </p:nvPr>
        </p:nvSpPr>
        <p:spPr bwMode="black">
          <a:xfrm>
            <a:off x="460256" y="348321"/>
            <a:ext cx="9172870" cy="276999"/>
          </a:xfrm>
        </p:spPr>
        <p:txBody>
          <a:bodyPr wrap="none" rIns="0" anchor="t" anchorCtr="0">
            <a:noAutofit/>
          </a:bodyPr>
          <a:lstStyle>
            <a:lvl1pPr marL="0" indent="0">
              <a:lnSpc>
                <a:spcPct val="90000"/>
              </a:lnSpc>
              <a:spcBef>
                <a:spcPts val="0"/>
              </a:spcBef>
              <a:spcAft>
                <a:spcPts val="0"/>
              </a:spcAft>
              <a:buFontTx/>
              <a:buNone/>
              <a:defRPr sz="2000" b="1">
                <a:solidFill>
                  <a:srgbClr val="FFFFFF"/>
                </a:solidFill>
                <a:latin typeface="+mn-lt"/>
                <a:cs typeface="Arial" panose="020B0604020202020204" pitchFamily="34" charset="0"/>
              </a:defRPr>
            </a:lvl1pPr>
            <a:lvl2pPr marL="0" indent="0">
              <a:lnSpc>
                <a:spcPct val="90000"/>
              </a:lnSpc>
              <a:spcBef>
                <a:spcPts val="600"/>
              </a:spcBef>
              <a:spcAft>
                <a:spcPts val="0"/>
              </a:spcAft>
              <a:buFontTx/>
              <a:buNone/>
              <a:defRPr sz="1200" b="1" baseline="0">
                <a:solidFill>
                  <a:schemeClr val="tx1"/>
                </a:solidFill>
                <a:latin typeface="Arial" panose="020B0604020202020204" pitchFamily="34" charset="0"/>
                <a:cs typeface="Arial" panose="020B0604020202020204" pitchFamily="34" charset="0"/>
              </a:defRPr>
            </a:lvl2pPr>
            <a:lvl3pPr marL="731520" indent="0">
              <a:buFontTx/>
              <a:buNone/>
              <a:defRPr/>
            </a:lvl3pPr>
            <a:lvl4pPr marL="1097280" indent="0">
              <a:buFontTx/>
              <a:buNone/>
              <a:defRPr/>
            </a:lvl4pPr>
            <a:lvl5pPr marL="1463040" indent="0">
              <a:buFontTx/>
              <a:buNone/>
              <a:defRPr/>
            </a:lvl5pPr>
          </a:lstStyle>
          <a:p>
            <a:r>
              <a:rPr lang="en-US" dirty="0"/>
              <a:t>Gartner [Insert Event Name] Summit</a:t>
            </a:r>
          </a:p>
        </p:txBody>
      </p:sp>
      <p:sp>
        <p:nvSpPr>
          <p:cNvPr id="25" name="Text - Summit Date"/>
          <p:cNvSpPr>
            <a:spLocks noGrp="1"/>
          </p:cNvSpPr>
          <p:nvPr>
            <p:ph type="body" sz="quarter" idx="11" hasCustomPrompt="1"/>
          </p:nvPr>
        </p:nvSpPr>
        <p:spPr bwMode="gray">
          <a:xfrm>
            <a:off x="460255" y="686571"/>
            <a:ext cx="9172871" cy="166199"/>
          </a:xfrm>
        </p:spPr>
        <p:txBody>
          <a:bodyPr wrap="square" rIns="0" anchor="t" anchorCtr="0">
            <a:noAutofit/>
          </a:bodyPr>
          <a:lstStyle>
            <a:lvl1pPr marL="0" indent="0">
              <a:lnSpc>
                <a:spcPct val="90000"/>
              </a:lnSpc>
              <a:spcBef>
                <a:spcPts val="0"/>
              </a:spcBef>
              <a:spcAft>
                <a:spcPts val="0"/>
              </a:spcAft>
              <a:buFontTx/>
              <a:buNone/>
              <a:defRPr sz="1200" b="1">
                <a:solidFill>
                  <a:srgbClr val="979D9D"/>
                </a:solidFill>
                <a:latin typeface="+mj-lt"/>
                <a:cs typeface="Arial" panose="020B0604020202020204" pitchFamily="34" charset="0"/>
              </a:defRPr>
            </a:lvl1pPr>
            <a:lvl2pPr marL="0" indent="0">
              <a:lnSpc>
                <a:spcPct val="90000"/>
              </a:lnSpc>
              <a:spcBef>
                <a:spcPts val="600"/>
              </a:spcBef>
              <a:spcAft>
                <a:spcPts val="0"/>
              </a:spcAft>
              <a:buFontTx/>
              <a:buNone/>
              <a:defRPr sz="1200" b="1" baseline="0">
                <a:solidFill>
                  <a:srgbClr val="B2B2B2"/>
                </a:solidFill>
                <a:latin typeface="Arial" panose="020B0604020202020204" pitchFamily="34" charset="0"/>
                <a:cs typeface="Arial" panose="020B0604020202020204" pitchFamily="34" charset="0"/>
              </a:defRPr>
            </a:lvl2pPr>
            <a:lvl3pPr marL="731520" indent="0">
              <a:buFontTx/>
              <a:buNone/>
              <a:defRPr/>
            </a:lvl3pPr>
            <a:lvl4pPr marL="1097280" indent="0">
              <a:buFontTx/>
              <a:buNone/>
              <a:defRPr/>
            </a:lvl4pPr>
            <a:lvl5pPr marL="1463040" indent="0">
              <a:buFontTx/>
              <a:buNone/>
              <a:defRPr/>
            </a:lvl5pPr>
          </a:lstStyle>
          <a:p>
            <a:r>
              <a:rPr lang="en-US" dirty="0"/>
              <a:t>1 – 2 Month 2019 / City, State or Country</a:t>
            </a:r>
          </a:p>
        </p:txBody>
      </p:sp>
      <p:sp>
        <p:nvSpPr>
          <p:cNvPr id="32" name="Focus Frame 2"/>
          <p:cNvSpPr>
            <a:spLocks noChangeAspect="1"/>
          </p:cNvSpPr>
          <p:nvPr userDrawn="1"/>
        </p:nvSpPr>
        <p:spPr bwMode="auto">
          <a:xfrm>
            <a:off x="8535556" y="1620027"/>
            <a:ext cx="160433" cy="3291840"/>
          </a:xfrm>
          <a:prstGeom prst="rect">
            <a:avLst/>
          </a:prstGeom>
          <a:solidFill>
            <a:schemeClr val="accent6"/>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33" name="Focus Frame 2"/>
          <p:cNvSpPr>
            <a:spLocks noChangeAspect="1"/>
          </p:cNvSpPr>
          <p:nvPr userDrawn="1"/>
        </p:nvSpPr>
        <p:spPr bwMode="auto">
          <a:xfrm>
            <a:off x="460256" y="1620027"/>
            <a:ext cx="160433" cy="3291840"/>
          </a:xfrm>
          <a:prstGeom prst="rect">
            <a:avLst/>
          </a:prstGeom>
          <a:solidFill>
            <a:schemeClr val="accent6"/>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nSpc>
                <a:spcPct val="100000"/>
              </a:lnSpc>
              <a:spcBef>
                <a:spcPct val="50000"/>
              </a:spcBef>
              <a:spcAft>
                <a:spcPct val="0"/>
              </a:spcAft>
            </a:pPr>
            <a:endParaRPr lang="en-US" sz="1800" dirty="0">
              <a:solidFill>
                <a:srgbClr val="000000"/>
              </a:solidFill>
              <a:ea typeface="+mn-ea"/>
              <a:cs typeface="+mn-cs"/>
            </a:endParaRPr>
          </a:p>
        </p:txBody>
      </p:sp>
      <p:sp>
        <p:nvSpPr>
          <p:cNvPr id="10" name="Copyright Text">
            <a:extLst>
              <a:ext uri="{FF2B5EF4-FFF2-40B4-BE49-F238E27FC236}">
                <a16:creationId xmlns:a16="http://schemas.microsoft.com/office/drawing/2014/main" id="{CC1E8655-A643-4A64-93CB-E45163C0F10D}"/>
              </a:ext>
            </a:extLst>
          </p:cNvPr>
          <p:cNvSpPr txBox="1"/>
          <p:nvPr userDrawn="1"/>
        </p:nvSpPr>
        <p:spPr bwMode="gray">
          <a:xfrm>
            <a:off x="460256" y="5820382"/>
            <a:ext cx="7755412" cy="646331"/>
          </a:xfrm>
          <a:prstGeom prst="rect">
            <a:avLst/>
          </a:prstGeom>
          <a:noFill/>
        </p:spPr>
        <p:txBody>
          <a:bodyPr wrap="square" lIns="0" tIns="0" rIns="0" bIns="0" anchor="b" anchorCtr="0">
            <a:spAutoFit/>
          </a:bodyPr>
          <a:lstStyle>
            <a:defPPr>
              <a:defRPr lang="en-US"/>
            </a:defPPr>
            <a:lvl1pPr fontAlgn="auto">
              <a:lnSpc>
                <a:spcPct val="100000"/>
              </a:lnSpc>
              <a:spcBef>
                <a:spcPts val="0"/>
              </a:spcBef>
              <a:spcAft>
                <a:spcPts val="0"/>
              </a:spcAft>
              <a:defRPr sz="700">
                <a:solidFill>
                  <a:srgbClr val="D3D3D3"/>
                </a:solidFill>
              </a:defRPr>
            </a:lvl1pPr>
          </a:lstStyle>
          <a:p>
            <a:pPr lvl="0"/>
            <a:r>
              <a:rPr lang="en-US" dirty="0">
                <a:solidFill>
                  <a:srgbClr val="979D9D"/>
                </a:solidFill>
              </a:rPr>
              <a:t>© 2019 Gartner, Inc. and/or its affiliates. All rights reserved. Gartner is a registered trademark of Gartner, Inc. and its affiliates. This publication may not be reproduced or distributed in any form without Gartner’s prior written permission. It consists of the opinions of Gartner’s research organization, which should not be construed as statements of fact. While the information contained in this publication has been obtained from sources believed to be reliable, Gartner disclaims all warranties as to the accuracy, completeness or adequacy of such information. Although Gartner research may address legal and financial issues, Gartner does not provide legal or investment advice and its research should not be construed or used as such. Your access and use of this publication are governed by </a:t>
            </a:r>
            <a:r>
              <a:rPr lang="en-US" dirty="0">
                <a:solidFill>
                  <a:srgbClr val="979D9D"/>
                </a:solidFill>
                <a:hlinkClick r:id="rId2">
                  <a:extLst>
                    <a:ext uri="{A12FA001-AC4F-418D-AE19-62706E023703}">
                      <ahyp:hlinkClr xmlns:ahyp="http://schemas.microsoft.com/office/drawing/2018/hyperlinkcolor" val="tx"/>
                    </a:ext>
                  </a:extLst>
                </a:hlinkClick>
              </a:rPr>
              <a:t>Gartner’s Usage Policy</a:t>
            </a:r>
            <a:r>
              <a:rPr lang="en-US" dirty="0">
                <a:solidFill>
                  <a:srgbClr val="979D9D"/>
                </a:solidFill>
              </a:rPr>
              <a:t>. Gartner prides itself on its reputation for independence and objectivity. Its research is produced independently by its research organization without input or influence from any third party. For further information, see “</a:t>
            </a:r>
            <a:r>
              <a:rPr lang="en-US" dirty="0">
                <a:solidFill>
                  <a:srgbClr val="979D9D"/>
                </a:solidFill>
                <a:hlinkClick r:id="rId3">
                  <a:extLst>
                    <a:ext uri="{A12FA001-AC4F-418D-AE19-62706E023703}">
                      <ahyp:hlinkClr xmlns:ahyp="http://schemas.microsoft.com/office/drawing/2018/hyperlinkcolor" val="tx"/>
                    </a:ext>
                  </a:extLst>
                </a:hlinkClick>
              </a:rPr>
              <a:t>Guiding Principles on Independence and Objectivity</a:t>
            </a:r>
            <a:r>
              <a:rPr lang="en-US" dirty="0">
                <a:solidFill>
                  <a:srgbClr val="979D9D"/>
                </a:solidFill>
              </a:rPr>
              <a:t>.”</a:t>
            </a:r>
          </a:p>
        </p:txBody>
      </p:sp>
      <p:pic>
        <p:nvPicPr>
          <p:cNvPr id="13" name="Summits Logo Btm">
            <a:extLst>
              <a:ext uri="{FF2B5EF4-FFF2-40B4-BE49-F238E27FC236}">
                <a16:creationId xmlns:a16="http://schemas.microsoft.com/office/drawing/2014/main" id="{2FB82878-09B4-4D31-AA5F-915E9D160A6C}"/>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bwMode="black">
          <a:xfrm>
            <a:off x="9021623" y="5837771"/>
            <a:ext cx="2711590" cy="606718"/>
          </a:xfrm>
          <a:prstGeom prst="rect">
            <a:avLst/>
          </a:prstGeom>
        </p:spPr>
      </p:pic>
    </p:spTree>
    <p:extLst>
      <p:ext uri="{BB962C8B-B14F-4D97-AF65-F5344CB8AC3E}">
        <p14:creationId xmlns:p14="http://schemas.microsoft.com/office/powerpoint/2010/main" val="1578702936"/>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133255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1.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3" Type="http://schemas.openxmlformats.org/officeDocument/2006/relationships/slideLayout" Target="../slideLayouts/slideLayout19.xml"/><Relationship Id="rId18" Type="http://schemas.openxmlformats.org/officeDocument/2006/relationships/slideLayout" Target="../slideLayouts/slideLayout24.xml"/><Relationship Id="rId26" Type="http://schemas.openxmlformats.org/officeDocument/2006/relationships/slideLayout" Target="../slideLayouts/slideLayout32.xml"/><Relationship Id="rId3" Type="http://schemas.openxmlformats.org/officeDocument/2006/relationships/slideLayout" Target="../slideLayouts/slideLayout9.xml"/><Relationship Id="rId21" Type="http://schemas.openxmlformats.org/officeDocument/2006/relationships/slideLayout" Target="../slideLayouts/slideLayout27.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17" Type="http://schemas.openxmlformats.org/officeDocument/2006/relationships/slideLayout" Target="../slideLayouts/slideLayout23.xml"/><Relationship Id="rId25" Type="http://schemas.openxmlformats.org/officeDocument/2006/relationships/slideLayout" Target="../slideLayouts/slideLayout31.xml"/><Relationship Id="rId33" Type="http://schemas.openxmlformats.org/officeDocument/2006/relationships/image" Target="../media/image2.png"/><Relationship Id="rId2" Type="http://schemas.openxmlformats.org/officeDocument/2006/relationships/slideLayout" Target="../slideLayouts/slideLayout8.xml"/><Relationship Id="rId16" Type="http://schemas.openxmlformats.org/officeDocument/2006/relationships/slideLayout" Target="../slideLayouts/slideLayout22.xml"/><Relationship Id="rId20" Type="http://schemas.openxmlformats.org/officeDocument/2006/relationships/slideLayout" Target="../slideLayouts/slideLayout26.xml"/><Relationship Id="rId29" Type="http://schemas.openxmlformats.org/officeDocument/2006/relationships/slideLayout" Target="../slideLayouts/slideLayout35.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24" Type="http://schemas.openxmlformats.org/officeDocument/2006/relationships/slideLayout" Target="../slideLayouts/slideLayout30.xml"/><Relationship Id="rId32" Type="http://schemas.openxmlformats.org/officeDocument/2006/relationships/theme" Target="../theme/theme3.xml"/><Relationship Id="rId5" Type="http://schemas.openxmlformats.org/officeDocument/2006/relationships/slideLayout" Target="../slideLayouts/slideLayout11.xml"/><Relationship Id="rId15" Type="http://schemas.openxmlformats.org/officeDocument/2006/relationships/slideLayout" Target="../slideLayouts/slideLayout21.xml"/><Relationship Id="rId23" Type="http://schemas.openxmlformats.org/officeDocument/2006/relationships/slideLayout" Target="../slideLayouts/slideLayout29.xml"/><Relationship Id="rId28" Type="http://schemas.openxmlformats.org/officeDocument/2006/relationships/slideLayout" Target="../slideLayouts/slideLayout34.xml"/><Relationship Id="rId10" Type="http://schemas.openxmlformats.org/officeDocument/2006/relationships/slideLayout" Target="../slideLayouts/slideLayout16.xml"/><Relationship Id="rId19" Type="http://schemas.openxmlformats.org/officeDocument/2006/relationships/slideLayout" Target="../slideLayouts/slideLayout25.xml"/><Relationship Id="rId31" Type="http://schemas.openxmlformats.org/officeDocument/2006/relationships/slideLayout" Target="../slideLayouts/slideLayout37.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slideLayout" Target="../slideLayouts/slideLayout20.xml"/><Relationship Id="rId22" Type="http://schemas.openxmlformats.org/officeDocument/2006/relationships/slideLayout" Target="../slideLayouts/slideLayout28.xml"/><Relationship Id="rId27" Type="http://schemas.openxmlformats.org/officeDocument/2006/relationships/slideLayout" Target="../slideLayouts/slideLayout33.xml"/><Relationship Id="rId30" Type="http://schemas.openxmlformats.org/officeDocument/2006/relationships/slideLayout" Target="../slideLayouts/slideLayout36.xml"/><Relationship Id="rId8"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13" Type="http://schemas.openxmlformats.org/officeDocument/2006/relationships/slideLayout" Target="../slideLayouts/slideLayout50.xml"/><Relationship Id="rId18" Type="http://schemas.openxmlformats.org/officeDocument/2006/relationships/slideLayout" Target="../slideLayouts/slideLayout55.xml"/><Relationship Id="rId26" Type="http://schemas.openxmlformats.org/officeDocument/2006/relationships/slideLayout" Target="../slideLayouts/slideLayout63.xml"/><Relationship Id="rId3" Type="http://schemas.openxmlformats.org/officeDocument/2006/relationships/slideLayout" Target="../slideLayouts/slideLayout40.xml"/><Relationship Id="rId21" Type="http://schemas.openxmlformats.org/officeDocument/2006/relationships/slideLayout" Target="../slideLayouts/slideLayout58.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17" Type="http://schemas.openxmlformats.org/officeDocument/2006/relationships/slideLayout" Target="../slideLayouts/slideLayout54.xml"/><Relationship Id="rId25" Type="http://schemas.openxmlformats.org/officeDocument/2006/relationships/slideLayout" Target="../slideLayouts/slideLayout62.xml"/><Relationship Id="rId33" Type="http://schemas.openxmlformats.org/officeDocument/2006/relationships/image" Target="../media/image2.png"/><Relationship Id="rId2" Type="http://schemas.openxmlformats.org/officeDocument/2006/relationships/slideLayout" Target="../slideLayouts/slideLayout39.xml"/><Relationship Id="rId16" Type="http://schemas.openxmlformats.org/officeDocument/2006/relationships/slideLayout" Target="../slideLayouts/slideLayout53.xml"/><Relationship Id="rId20" Type="http://schemas.openxmlformats.org/officeDocument/2006/relationships/slideLayout" Target="../slideLayouts/slideLayout57.xml"/><Relationship Id="rId29" Type="http://schemas.openxmlformats.org/officeDocument/2006/relationships/slideLayout" Target="../slideLayouts/slideLayout66.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24" Type="http://schemas.openxmlformats.org/officeDocument/2006/relationships/slideLayout" Target="../slideLayouts/slideLayout61.xml"/><Relationship Id="rId32" Type="http://schemas.openxmlformats.org/officeDocument/2006/relationships/theme" Target="../theme/theme4.xml"/><Relationship Id="rId5" Type="http://schemas.openxmlformats.org/officeDocument/2006/relationships/slideLayout" Target="../slideLayouts/slideLayout42.xml"/><Relationship Id="rId15" Type="http://schemas.openxmlformats.org/officeDocument/2006/relationships/slideLayout" Target="../slideLayouts/slideLayout52.xml"/><Relationship Id="rId23" Type="http://schemas.openxmlformats.org/officeDocument/2006/relationships/slideLayout" Target="../slideLayouts/slideLayout60.xml"/><Relationship Id="rId28" Type="http://schemas.openxmlformats.org/officeDocument/2006/relationships/slideLayout" Target="../slideLayouts/slideLayout65.xml"/><Relationship Id="rId10" Type="http://schemas.openxmlformats.org/officeDocument/2006/relationships/slideLayout" Target="../slideLayouts/slideLayout47.xml"/><Relationship Id="rId19" Type="http://schemas.openxmlformats.org/officeDocument/2006/relationships/slideLayout" Target="../slideLayouts/slideLayout56.xml"/><Relationship Id="rId31" Type="http://schemas.openxmlformats.org/officeDocument/2006/relationships/slideLayout" Target="../slideLayouts/slideLayout68.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slideLayout" Target="../slideLayouts/slideLayout51.xml"/><Relationship Id="rId22" Type="http://schemas.openxmlformats.org/officeDocument/2006/relationships/slideLayout" Target="../slideLayouts/slideLayout59.xml"/><Relationship Id="rId27" Type="http://schemas.openxmlformats.org/officeDocument/2006/relationships/slideLayout" Target="../slideLayouts/slideLayout64.xml"/><Relationship Id="rId30" Type="http://schemas.openxmlformats.org/officeDocument/2006/relationships/slideLayout" Target="../slideLayouts/slideLayout67.xml"/><Relationship Id="rId8"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Imagem 5"/>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9624392" y="188640"/>
            <a:ext cx="2174250" cy="1000512"/>
          </a:xfrm>
          <a:prstGeom prst="rect">
            <a:avLst/>
          </a:prstGeom>
        </p:spPr>
      </p:pic>
    </p:spTree>
    <p:extLst>
      <p:ext uri="{BB962C8B-B14F-4D97-AF65-F5344CB8AC3E}">
        <p14:creationId xmlns:p14="http://schemas.microsoft.com/office/powerpoint/2010/main" val="2570013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ftr="0" dt="0"/>
  <p:txStyles>
    <p:titleStyle>
      <a:lvl1pPr algn="l" defTabSz="1072648" rtl="0" eaLnBrk="1" latinLnBrk="0" hangingPunct="1">
        <a:spcBef>
          <a:spcPct val="0"/>
        </a:spcBef>
        <a:buNone/>
        <a:defRPr sz="2800" b="1" kern="1200">
          <a:solidFill>
            <a:srgbClr val="1F163A"/>
          </a:solidFill>
          <a:latin typeface="Arial Narrow" panose="020B0606020202030204" pitchFamily="34" charset="0"/>
          <a:ea typeface="+mj-ea"/>
          <a:cs typeface="+mj-cs"/>
        </a:defRPr>
      </a:lvl1pPr>
    </p:titleStyle>
    <p:bodyStyle>
      <a:lvl1pPr marL="402243" indent="-402243" algn="l" defTabSz="1072648"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1pPr>
      <a:lvl2pPr marL="871527" indent="-335203" algn="l" defTabSz="1072648"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2pPr>
      <a:lvl3pPr marL="1340810" indent="-268162" algn="l" defTabSz="1072648"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3pPr>
      <a:lvl4pPr marL="1877135" indent="-268162" algn="l" defTabSz="1072648"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4pPr>
      <a:lvl5pPr marL="2413458" indent="-268162" algn="l" defTabSz="1072648"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5pPr>
      <a:lvl6pPr marL="2949783" indent="-268162" algn="l" defTabSz="1072648"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486107" indent="-268162" algn="l" defTabSz="1072648"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4022432" indent="-268162" algn="l" defTabSz="1072648"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558755" indent="-268162" algn="l" defTabSz="1072648"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p:bodyStyle>
    <p:otherStyle>
      <a:defPPr>
        <a:defRPr lang="pt-BR"/>
      </a:defPPr>
      <a:lvl1pPr marL="0" algn="l" defTabSz="1072648" rtl="0" eaLnBrk="1" latinLnBrk="0" hangingPunct="1">
        <a:defRPr sz="2100" kern="1200">
          <a:solidFill>
            <a:schemeClr val="tx1"/>
          </a:solidFill>
          <a:latin typeface="+mn-lt"/>
          <a:ea typeface="+mn-ea"/>
          <a:cs typeface="+mn-cs"/>
        </a:defRPr>
      </a:lvl1pPr>
      <a:lvl2pPr marL="536325" algn="l" defTabSz="1072648" rtl="0" eaLnBrk="1" latinLnBrk="0" hangingPunct="1">
        <a:defRPr sz="2100" kern="1200">
          <a:solidFill>
            <a:schemeClr val="tx1"/>
          </a:solidFill>
          <a:latin typeface="+mn-lt"/>
          <a:ea typeface="+mn-ea"/>
          <a:cs typeface="+mn-cs"/>
        </a:defRPr>
      </a:lvl2pPr>
      <a:lvl3pPr marL="1072648" algn="l" defTabSz="1072648" rtl="0" eaLnBrk="1" latinLnBrk="0" hangingPunct="1">
        <a:defRPr sz="2100" kern="1200">
          <a:solidFill>
            <a:schemeClr val="tx1"/>
          </a:solidFill>
          <a:latin typeface="+mn-lt"/>
          <a:ea typeface="+mn-ea"/>
          <a:cs typeface="+mn-cs"/>
        </a:defRPr>
      </a:lvl3pPr>
      <a:lvl4pPr marL="1608973" algn="l" defTabSz="1072648" rtl="0" eaLnBrk="1" latinLnBrk="0" hangingPunct="1">
        <a:defRPr sz="2100" kern="1200">
          <a:solidFill>
            <a:schemeClr val="tx1"/>
          </a:solidFill>
          <a:latin typeface="+mn-lt"/>
          <a:ea typeface="+mn-ea"/>
          <a:cs typeface="+mn-cs"/>
        </a:defRPr>
      </a:lvl4pPr>
      <a:lvl5pPr marL="2145297" algn="l" defTabSz="1072648" rtl="0" eaLnBrk="1" latinLnBrk="0" hangingPunct="1">
        <a:defRPr sz="2100" kern="1200">
          <a:solidFill>
            <a:schemeClr val="tx1"/>
          </a:solidFill>
          <a:latin typeface="+mn-lt"/>
          <a:ea typeface="+mn-ea"/>
          <a:cs typeface="+mn-cs"/>
        </a:defRPr>
      </a:lvl5pPr>
      <a:lvl6pPr marL="2681621" algn="l" defTabSz="1072648" rtl="0" eaLnBrk="1" latinLnBrk="0" hangingPunct="1">
        <a:defRPr sz="2100" kern="1200">
          <a:solidFill>
            <a:schemeClr val="tx1"/>
          </a:solidFill>
          <a:latin typeface="+mn-lt"/>
          <a:ea typeface="+mn-ea"/>
          <a:cs typeface="+mn-cs"/>
        </a:defRPr>
      </a:lvl6pPr>
      <a:lvl7pPr marL="3217944" algn="l" defTabSz="1072648" rtl="0" eaLnBrk="1" latinLnBrk="0" hangingPunct="1">
        <a:defRPr sz="2100" kern="1200">
          <a:solidFill>
            <a:schemeClr val="tx1"/>
          </a:solidFill>
          <a:latin typeface="+mn-lt"/>
          <a:ea typeface="+mn-ea"/>
          <a:cs typeface="+mn-cs"/>
        </a:defRPr>
      </a:lvl7pPr>
      <a:lvl8pPr marL="3754269" algn="l" defTabSz="1072648" rtl="0" eaLnBrk="1" latinLnBrk="0" hangingPunct="1">
        <a:defRPr sz="2100" kern="1200">
          <a:solidFill>
            <a:schemeClr val="tx1"/>
          </a:solidFill>
          <a:latin typeface="+mn-lt"/>
          <a:ea typeface="+mn-ea"/>
          <a:cs typeface="+mn-cs"/>
        </a:defRPr>
      </a:lvl8pPr>
      <a:lvl9pPr marL="4290593" algn="l" defTabSz="1072648" rtl="0" eaLnBrk="1" latinLnBrk="0" hangingPunct="1">
        <a:defRPr sz="2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Imagem 1"/>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9624392" y="188640"/>
            <a:ext cx="2174250" cy="1000512"/>
          </a:xfrm>
          <a:prstGeom prst="rect">
            <a:avLst/>
          </a:prstGeom>
        </p:spPr>
      </p:pic>
    </p:spTree>
    <p:extLst>
      <p:ext uri="{BB962C8B-B14F-4D97-AF65-F5344CB8AC3E}">
        <p14:creationId xmlns:p14="http://schemas.microsoft.com/office/powerpoint/2010/main" val="4168495513"/>
      </p:ext>
    </p:extLst>
  </p:cSld>
  <p:clrMap bg1="dk1" tx1="lt1" bg2="dk2" tx2="lt2" accent1="accent1" accent2="accent2" accent3="accent3" accent4="accent4" accent5="accent5" accent6="accent6" hlink="hlink" folHlink="folHlink"/>
  <p:sldLayoutIdLst>
    <p:sldLayoutId id="2147483653" r:id="rId1"/>
    <p:sldLayoutId id="2147483654" r:id="rId2"/>
    <p:sldLayoutId id="2147483655" r:id="rId3"/>
  </p:sldLayoutIdLst>
  <p:hf hdr="0" ftr="0" dt="0"/>
  <p:txStyles>
    <p:titleStyle>
      <a:lvl1pPr algn="l" defTabSz="1072648" rtl="0" eaLnBrk="1" latinLnBrk="0" hangingPunct="1">
        <a:spcBef>
          <a:spcPct val="0"/>
        </a:spcBef>
        <a:buNone/>
        <a:defRPr sz="2800" b="1" kern="1200">
          <a:solidFill>
            <a:srgbClr val="1F163A"/>
          </a:solidFill>
          <a:latin typeface="Arial Narrow" panose="020B0606020202030204" pitchFamily="34" charset="0"/>
          <a:ea typeface="+mj-ea"/>
          <a:cs typeface="+mj-cs"/>
        </a:defRPr>
      </a:lvl1pPr>
    </p:titleStyle>
    <p:bodyStyle>
      <a:lvl1pPr marL="402243" indent="-402243" algn="l" defTabSz="1072648"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1pPr>
      <a:lvl2pPr marL="871527" indent="-335203" algn="l" defTabSz="1072648"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2pPr>
      <a:lvl3pPr marL="1340810" indent="-268162" algn="l" defTabSz="1072648"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3pPr>
      <a:lvl4pPr marL="1877135" indent="-268162" algn="l" defTabSz="1072648"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4pPr>
      <a:lvl5pPr marL="2413458" indent="-268162" algn="l" defTabSz="1072648"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5pPr>
      <a:lvl6pPr marL="2949783" indent="-268162" algn="l" defTabSz="1072648"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486107" indent="-268162" algn="l" defTabSz="1072648"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4022432" indent="-268162" algn="l" defTabSz="1072648"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558755" indent="-268162" algn="l" defTabSz="1072648"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p:bodyStyle>
    <p:otherStyle>
      <a:defPPr>
        <a:defRPr lang="pt-BR"/>
      </a:defPPr>
      <a:lvl1pPr marL="0" algn="l" defTabSz="1072648" rtl="0" eaLnBrk="1" latinLnBrk="0" hangingPunct="1">
        <a:defRPr sz="2100" kern="1200">
          <a:solidFill>
            <a:schemeClr val="tx1"/>
          </a:solidFill>
          <a:latin typeface="+mn-lt"/>
          <a:ea typeface="+mn-ea"/>
          <a:cs typeface="+mn-cs"/>
        </a:defRPr>
      </a:lvl1pPr>
      <a:lvl2pPr marL="536325" algn="l" defTabSz="1072648" rtl="0" eaLnBrk="1" latinLnBrk="0" hangingPunct="1">
        <a:defRPr sz="2100" kern="1200">
          <a:solidFill>
            <a:schemeClr val="tx1"/>
          </a:solidFill>
          <a:latin typeface="+mn-lt"/>
          <a:ea typeface="+mn-ea"/>
          <a:cs typeface="+mn-cs"/>
        </a:defRPr>
      </a:lvl2pPr>
      <a:lvl3pPr marL="1072648" algn="l" defTabSz="1072648" rtl="0" eaLnBrk="1" latinLnBrk="0" hangingPunct="1">
        <a:defRPr sz="2100" kern="1200">
          <a:solidFill>
            <a:schemeClr val="tx1"/>
          </a:solidFill>
          <a:latin typeface="+mn-lt"/>
          <a:ea typeface="+mn-ea"/>
          <a:cs typeface="+mn-cs"/>
        </a:defRPr>
      </a:lvl3pPr>
      <a:lvl4pPr marL="1608973" algn="l" defTabSz="1072648" rtl="0" eaLnBrk="1" latinLnBrk="0" hangingPunct="1">
        <a:defRPr sz="2100" kern="1200">
          <a:solidFill>
            <a:schemeClr val="tx1"/>
          </a:solidFill>
          <a:latin typeface="+mn-lt"/>
          <a:ea typeface="+mn-ea"/>
          <a:cs typeface="+mn-cs"/>
        </a:defRPr>
      </a:lvl4pPr>
      <a:lvl5pPr marL="2145297" algn="l" defTabSz="1072648" rtl="0" eaLnBrk="1" latinLnBrk="0" hangingPunct="1">
        <a:defRPr sz="2100" kern="1200">
          <a:solidFill>
            <a:schemeClr val="tx1"/>
          </a:solidFill>
          <a:latin typeface="+mn-lt"/>
          <a:ea typeface="+mn-ea"/>
          <a:cs typeface="+mn-cs"/>
        </a:defRPr>
      </a:lvl5pPr>
      <a:lvl6pPr marL="2681621" algn="l" defTabSz="1072648" rtl="0" eaLnBrk="1" latinLnBrk="0" hangingPunct="1">
        <a:defRPr sz="2100" kern="1200">
          <a:solidFill>
            <a:schemeClr val="tx1"/>
          </a:solidFill>
          <a:latin typeface="+mn-lt"/>
          <a:ea typeface="+mn-ea"/>
          <a:cs typeface="+mn-cs"/>
        </a:defRPr>
      </a:lvl6pPr>
      <a:lvl7pPr marL="3217944" algn="l" defTabSz="1072648" rtl="0" eaLnBrk="1" latinLnBrk="0" hangingPunct="1">
        <a:defRPr sz="2100" kern="1200">
          <a:solidFill>
            <a:schemeClr val="tx1"/>
          </a:solidFill>
          <a:latin typeface="+mn-lt"/>
          <a:ea typeface="+mn-ea"/>
          <a:cs typeface="+mn-cs"/>
        </a:defRPr>
      </a:lvl7pPr>
      <a:lvl8pPr marL="3754269" algn="l" defTabSz="1072648" rtl="0" eaLnBrk="1" latinLnBrk="0" hangingPunct="1">
        <a:defRPr sz="2100" kern="1200">
          <a:solidFill>
            <a:schemeClr val="tx1"/>
          </a:solidFill>
          <a:latin typeface="+mn-lt"/>
          <a:ea typeface="+mn-ea"/>
          <a:cs typeface="+mn-cs"/>
        </a:defRPr>
      </a:lvl8pPr>
      <a:lvl9pPr marL="4290593" algn="l" defTabSz="1072648" rtl="0" eaLnBrk="1" latinLnBrk="0" hangingPunct="1">
        <a:defRPr sz="21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auto">
      <p:bgRef idx="1001">
        <a:schemeClr val="bg1"/>
      </p:bgRef>
    </p:bg>
    <p:spTree>
      <p:nvGrpSpPr>
        <p:cNvPr id="1" name=""/>
        <p:cNvGrpSpPr/>
        <p:nvPr/>
      </p:nvGrpSpPr>
      <p:grpSpPr>
        <a:xfrm>
          <a:off x="0" y="0"/>
          <a:ext cx="0" cy="0"/>
          <a:chOff x="0" y="0"/>
          <a:chExt cx="0" cy="0"/>
        </a:xfrm>
      </p:grpSpPr>
      <p:pic>
        <p:nvPicPr>
          <p:cNvPr id="14" name="Gartner Logo"/>
          <p:cNvPicPr>
            <a:picLocks noChangeAspect="1"/>
          </p:cNvPicPr>
          <p:nvPr userDrawn="1"/>
        </p:nvPicPr>
        <p:blipFill>
          <a:blip r:embed="rId33" cstate="email">
            <a:extLst>
              <a:ext uri="{28A0092B-C50C-407E-A947-70E740481C1C}">
                <a14:useLocalDpi xmlns:a14="http://schemas.microsoft.com/office/drawing/2010/main"/>
              </a:ext>
            </a:extLst>
          </a:blip>
          <a:stretch>
            <a:fillRect/>
          </a:stretch>
        </p:blipFill>
        <p:spPr>
          <a:xfrm>
            <a:off x="10452994" y="6241458"/>
            <a:ext cx="1280218" cy="292850"/>
          </a:xfrm>
          <a:prstGeom prst="rect">
            <a:avLst/>
          </a:prstGeom>
        </p:spPr>
      </p:pic>
      <p:sp>
        <p:nvSpPr>
          <p:cNvPr id="2" name="Title Placeholder 1"/>
          <p:cNvSpPr>
            <a:spLocks noGrp="1"/>
          </p:cNvSpPr>
          <p:nvPr>
            <p:ph type="title"/>
          </p:nvPr>
        </p:nvSpPr>
        <p:spPr>
          <a:xfrm>
            <a:off x="457200" y="366713"/>
            <a:ext cx="11276013" cy="443198"/>
          </a:xfrm>
          <a:prstGeom prst="rect">
            <a:avLst/>
          </a:prstGeom>
        </p:spPr>
        <p:txBody>
          <a:bodyPr vert="horz" wrap="square" lIns="0" tIns="0" rIns="0" bIns="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457200" y="1527175"/>
            <a:ext cx="11276013" cy="4460873"/>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pyright and Pg Num"/>
          <p:cNvSpPr txBox="1"/>
          <p:nvPr userDrawn="1"/>
        </p:nvSpPr>
        <p:spPr>
          <a:xfrm>
            <a:off x="457201" y="6439286"/>
            <a:ext cx="7181849" cy="107722"/>
          </a:xfrm>
          <a:prstGeom prst="rect">
            <a:avLst/>
          </a:prstGeom>
          <a:noFill/>
        </p:spPr>
        <p:txBody>
          <a:bodyPr wrap="square" lIns="0" tIns="0" rIns="0" bIns="0" rtlCol="0" anchor="b" anchorCtr="0">
            <a:spAutoFit/>
          </a:bodyPr>
          <a:lstStyle/>
          <a:p>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fld id="{1CE9EA8B-DBE7-492B-893F-AD13AC039ED7}" type="slidenum">
              <a:rPr lang="en-US" sz="700" smtClean="0">
                <a:solidFill>
                  <a:schemeClr val="accent2">
                    <a:lumMod val="75000"/>
                  </a:schemeClr>
                </a:solidFill>
              </a:rPr>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t>‹nº›</a:t>
            </a:fld>
            <a:r>
              <a:rPr lang="en-US" sz="700" dirty="0">
                <a:solidFill>
                  <a:schemeClr val="accent2">
                    <a:lumMod val="75000"/>
                  </a:schemeClr>
                </a:solidFill>
              </a:rPr>
              <a:t>	© 2019 Gartner, Inc. and/or its affiliates. All rights reserved. Gartner is a registered trademark of Gartner, Inc. and its affiliates.</a:t>
            </a:r>
          </a:p>
        </p:txBody>
      </p:sp>
    </p:spTree>
    <p:extLst>
      <p:ext uri="{BB962C8B-B14F-4D97-AF65-F5344CB8AC3E}">
        <p14:creationId xmlns:p14="http://schemas.microsoft.com/office/powerpoint/2010/main" val="334246239"/>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 id="2147483670" r:id="rId14"/>
    <p:sldLayoutId id="2147483671" r:id="rId15"/>
    <p:sldLayoutId id="2147483672" r:id="rId16"/>
    <p:sldLayoutId id="2147483673" r:id="rId17"/>
    <p:sldLayoutId id="2147483674" r:id="rId18"/>
    <p:sldLayoutId id="2147483675" r:id="rId19"/>
    <p:sldLayoutId id="2147483676" r:id="rId20"/>
    <p:sldLayoutId id="2147483677" r:id="rId21"/>
    <p:sldLayoutId id="2147483678" r:id="rId22"/>
    <p:sldLayoutId id="2147483679" r:id="rId23"/>
    <p:sldLayoutId id="2147483680" r:id="rId24"/>
    <p:sldLayoutId id="2147483681" r:id="rId25"/>
    <p:sldLayoutId id="2147483682" r:id="rId26"/>
    <p:sldLayoutId id="2147483683" r:id="rId27"/>
    <p:sldLayoutId id="2147483684" r:id="rId28"/>
    <p:sldLayoutId id="2147483685" r:id="rId29"/>
    <p:sldLayoutId id="2147483686" r:id="rId30"/>
    <p:sldLayoutId id="2147483687" r:id="rId31"/>
  </p:sldLayoutIdLst>
  <p:hf sldNum="0" hdr="0" ftr="0" dt="0"/>
  <p:txStyles>
    <p:titleStyle>
      <a:lvl1pPr algn="l" defTabSz="914400" rtl="0" eaLnBrk="1" latinLnBrk="0" hangingPunct="1">
        <a:lnSpc>
          <a:spcPct val="90000"/>
        </a:lnSpc>
        <a:spcBef>
          <a:spcPct val="0"/>
        </a:spcBef>
        <a:spcAft>
          <a:spcPts val="1200"/>
        </a:spcAft>
        <a:buNone/>
        <a:defRPr sz="3200" b="1" kern="1200">
          <a:solidFill>
            <a:schemeClr val="tx2"/>
          </a:solidFill>
          <a:latin typeface="+mj-lt"/>
          <a:ea typeface="+mj-ea"/>
          <a:cs typeface="+mj-cs"/>
        </a:defRPr>
      </a:lvl1pPr>
    </p:titleStyle>
    <p:bodyStyle>
      <a:lvl1pPr marL="274320" indent="-274320" algn="l" defTabSz="914400" rtl="0" eaLnBrk="1" latinLnBrk="0" hangingPunct="1">
        <a:lnSpc>
          <a:spcPct val="100000"/>
        </a:lnSpc>
        <a:spcBef>
          <a:spcPts val="0"/>
        </a:spcBef>
        <a:spcAft>
          <a:spcPts val="1200"/>
        </a:spcAft>
        <a:buClr>
          <a:schemeClr val="tx2"/>
        </a:buClr>
        <a:buSzPct val="100000"/>
        <a:buFont typeface="Arial" panose="020B0604020202020204" pitchFamily="34" charset="0"/>
        <a:buChar char="•"/>
        <a:defRPr sz="2800" kern="1200">
          <a:solidFill>
            <a:schemeClr val="tx1"/>
          </a:solidFill>
          <a:latin typeface="+mn-lt"/>
          <a:ea typeface="+mn-ea"/>
          <a:cs typeface="+mn-cs"/>
        </a:defRPr>
      </a:lvl1pPr>
      <a:lvl2pPr marL="640080" indent="-274320" algn="l" defTabSz="914400" rtl="0" eaLnBrk="1" latinLnBrk="0" hangingPunct="1">
        <a:lnSpc>
          <a:spcPct val="100000"/>
        </a:lnSpc>
        <a:spcBef>
          <a:spcPts val="0"/>
        </a:spcBef>
        <a:spcAft>
          <a:spcPts val="1200"/>
        </a:spcAft>
        <a:buSzPct val="90000"/>
        <a:buFont typeface="Arial" panose="020B0604020202020204" pitchFamily="34" charset="0"/>
        <a:buChar char="–"/>
        <a:defRPr sz="2400" kern="1200">
          <a:solidFill>
            <a:schemeClr val="tx1"/>
          </a:solidFill>
          <a:latin typeface="+mn-lt"/>
          <a:ea typeface="+mn-ea"/>
          <a:cs typeface="+mn-cs"/>
        </a:defRPr>
      </a:lvl2pPr>
      <a:lvl3pPr marL="914400" indent="-228600" algn="l" defTabSz="914400" rtl="0" eaLnBrk="1" latinLnBrk="0" hangingPunct="1">
        <a:lnSpc>
          <a:spcPct val="100000"/>
        </a:lnSpc>
        <a:spcBef>
          <a:spcPts val="0"/>
        </a:spcBef>
        <a:spcAft>
          <a:spcPts val="1200"/>
        </a:spcAft>
        <a:buSzPct val="100000"/>
        <a:buFont typeface="Arial" panose="020B0604020202020204" pitchFamily="34" charset="0"/>
        <a:buChar char="•"/>
        <a:defRPr sz="2400" kern="1200">
          <a:solidFill>
            <a:schemeClr val="tx1"/>
          </a:solidFill>
          <a:latin typeface="+mn-lt"/>
          <a:ea typeface="+mn-ea"/>
          <a:cs typeface="+mn-cs"/>
        </a:defRPr>
      </a:lvl3pPr>
      <a:lvl4pPr marL="1280160" indent="-274320" algn="l" defTabSz="914400" rtl="0" eaLnBrk="1" latinLnBrk="0" hangingPunct="1">
        <a:lnSpc>
          <a:spcPct val="100000"/>
        </a:lnSpc>
        <a:spcBef>
          <a:spcPts val="0"/>
        </a:spcBef>
        <a:spcAft>
          <a:spcPts val="1200"/>
        </a:spcAft>
        <a:buSzPct val="90000"/>
        <a:buFont typeface="Arial" panose="020B0604020202020204" pitchFamily="34" charset="0"/>
        <a:buChar char="–"/>
        <a:defRPr sz="2400" kern="1200">
          <a:solidFill>
            <a:schemeClr val="tx1"/>
          </a:solidFill>
          <a:latin typeface="+mn-lt"/>
          <a:ea typeface="+mn-ea"/>
          <a:cs typeface="+mn-cs"/>
        </a:defRPr>
      </a:lvl4pPr>
      <a:lvl5pPr marL="1554480" indent="-228600" algn="l" defTabSz="914400" rtl="0" eaLnBrk="1" latinLnBrk="0" hangingPunct="1">
        <a:lnSpc>
          <a:spcPct val="100000"/>
        </a:lnSpc>
        <a:spcBef>
          <a:spcPts val="0"/>
        </a:spcBef>
        <a:spcAft>
          <a:spcPts val="1200"/>
        </a:spcAft>
        <a:buSzPct val="100000"/>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A4A3A4"/>
          </p15:clr>
        </p15:guide>
        <p15:guide id="3" pos="288">
          <p15:clr>
            <a:srgbClr val="5ACBF0"/>
          </p15:clr>
        </p15:guide>
        <p15:guide id="4" orient="horz" pos="2160">
          <p15:clr>
            <a:srgbClr val="A4A3A4"/>
          </p15:clr>
        </p15:guide>
        <p15:guide id="5" orient="horz" pos="231">
          <p15:clr>
            <a:srgbClr val="5ACBF0"/>
          </p15:clr>
        </p15:guide>
        <p15:guide id="6" pos="7391">
          <p15:clr>
            <a:srgbClr val="5ACBF0"/>
          </p15:clr>
        </p15:guide>
        <p15:guide id="7" orient="horz" pos="3772">
          <p15:clr>
            <a:srgbClr val="FBAE40"/>
          </p15:clr>
        </p15:guide>
        <p15:guide id="9" orient="horz" pos="4110">
          <p15:clr>
            <a:srgbClr val="5ACBF0"/>
          </p15:clr>
        </p15:guide>
        <p15:guide id="10" orient="horz" pos="537">
          <p15:clr>
            <a:srgbClr val="FDE53C"/>
          </p15:clr>
        </p15:guide>
        <p15:guide id="11" orient="horz" pos="846">
          <p15:clr>
            <a:srgbClr val="FDE53C"/>
          </p15:clr>
        </p15:guide>
        <p15:guide id="12" orient="horz" pos="962">
          <p15:clr>
            <a:srgbClr val="5ACBF0"/>
          </p15:clr>
        </p15:guide>
        <p15:guide id="13" orient="horz" pos="4002">
          <p15:clr>
            <a:srgbClr val="5ACBF0"/>
          </p15:clr>
        </p15:guide>
        <p15:guide id="14" pos="3752">
          <p15:clr>
            <a:srgbClr val="5ACBF0"/>
          </p15:clr>
        </p15:guide>
        <p15:guide id="15" pos="3927">
          <p15:clr>
            <a:srgbClr val="5ACBF0"/>
          </p15:clr>
        </p15:guide>
        <p15:guide id="16" pos="2655">
          <p15:clr>
            <a:srgbClr val="5ACBF0"/>
          </p15:clr>
        </p15:guide>
        <p15:guide id="17" pos="5024">
          <p15:clr>
            <a:srgbClr val="5ACBF0"/>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auto">
      <p:bgRef idx="1001">
        <a:schemeClr val="bg1"/>
      </p:bgRef>
    </p:bg>
    <p:spTree>
      <p:nvGrpSpPr>
        <p:cNvPr id="1" name=""/>
        <p:cNvGrpSpPr/>
        <p:nvPr/>
      </p:nvGrpSpPr>
      <p:grpSpPr>
        <a:xfrm>
          <a:off x="0" y="0"/>
          <a:ext cx="0" cy="0"/>
          <a:chOff x="0" y="0"/>
          <a:chExt cx="0" cy="0"/>
        </a:xfrm>
      </p:grpSpPr>
      <p:pic>
        <p:nvPicPr>
          <p:cNvPr id="14" name="Gartner Logo"/>
          <p:cNvPicPr>
            <a:picLocks noChangeAspect="1"/>
          </p:cNvPicPr>
          <p:nvPr userDrawn="1"/>
        </p:nvPicPr>
        <p:blipFill>
          <a:blip r:embed="rId33" cstate="email">
            <a:extLst>
              <a:ext uri="{28A0092B-C50C-407E-A947-70E740481C1C}">
                <a14:useLocalDpi xmlns:a14="http://schemas.microsoft.com/office/drawing/2010/main"/>
              </a:ext>
            </a:extLst>
          </a:blip>
          <a:stretch>
            <a:fillRect/>
          </a:stretch>
        </p:blipFill>
        <p:spPr>
          <a:xfrm>
            <a:off x="10452994" y="6241458"/>
            <a:ext cx="1280218" cy="292850"/>
          </a:xfrm>
          <a:prstGeom prst="rect">
            <a:avLst/>
          </a:prstGeom>
        </p:spPr>
      </p:pic>
      <p:sp>
        <p:nvSpPr>
          <p:cNvPr id="2" name="Title Placeholder 1"/>
          <p:cNvSpPr>
            <a:spLocks noGrp="1"/>
          </p:cNvSpPr>
          <p:nvPr>
            <p:ph type="title"/>
          </p:nvPr>
        </p:nvSpPr>
        <p:spPr>
          <a:xfrm>
            <a:off x="457200" y="366713"/>
            <a:ext cx="11276013" cy="443198"/>
          </a:xfrm>
          <a:prstGeom prst="rect">
            <a:avLst/>
          </a:prstGeom>
        </p:spPr>
        <p:txBody>
          <a:bodyPr vert="horz" wrap="square" lIns="0" tIns="0" rIns="0" bIns="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457200" y="1527175"/>
            <a:ext cx="11276013" cy="4460873"/>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pyright and Pg Num"/>
          <p:cNvSpPr txBox="1"/>
          <p:nvPr userDrawn="1"/>
        </p:nvSpPr>
        <p:spPr>
          <a:xfrm>
            <a:off x="457201" y="6439286"/>
            <a:ext cx="7181849" cy="107722"/>
          </a:xfrm>
          <a:prstGeom prst="rect">
            <a:avLst/>
          </a:prstGeom>
          <a:noFill/>
        </p:spPr>
        <p:txBody>
          <a:bodyPr wrap="square" lIns="0" tIns="0" rIns="0" bIns="0" rtlCol="0" anchor="b" anchorCtr="0">
            <a:spAutoFit/>
          </a:bodyPr>
          <a:lstStyle/>
          <a:p>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fld id="{1CE9EA8B-DBE7-492B-893F-AD13AC039ED7}" type="slidenum">
              <a:rPr lang="en-US" sz="700" smtClean="0">
                <a:solidFill>
                  <a:schemeClr val="accent2">
                    <a:lumMod val="75000"/>
                  </a:schemeClr>
                </a:solidFill>
              </a:rPr>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t>‹nº›</a:t>
            </a:fld>
            <a:r>
              <a:rPr lang="en-US" sz="700" dirty="0">
                <a:solidFill>
                  <a:schemeClr val="accent2">
                    <a:lumMod val="75000"/>
                  </a:schemeClr>
                </a:solidFill>
              </a:rPr>
              <a:t>	© 2019 Gartner, Inc. and/or its affiliates. All rights reserved. Gartner is a registered trademark of Gartner, Inc. and its affiliates.</a:t>
            </a:r>
          </a:p>
        </p:txBody>
      </p:sp>
    </p:spTree>
    <p:extLst>
      <p:ext uri="{BB962C8B-B14F-4D97-AF65-F5344CB8AC3E}">
        <p14:creationId xmlns:p14="http://schemas.microsoft.com/office/powerpoint/2010/main" val="190919890"/>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 id="2147483703" r:id="rId15"/>
    <p:sldLayoutId id="2147483704" r:id="rId16"/>
    <p:sldLayoutId id="2147483705" r:id="rId17"/>
    <p:sldLayoutId id="2147483706" r:id="rId18"/>
    <p:sldLayoutId id="2147483707" r:id="rId19"/>
    <p:sldLayoutId id="2147483708" r:id="rId20"/>
    <p:sldLayoutId id="2147483709" r:id="rId21"/>
    <p:sldLayoutId id="2147483710" r:id="rId22"/>
    <p:sldLayoutId id="2147483711" r:id="rId23"/>
    <p:sldLayoutId id="2147483712" r:id="rId24"/>
    <p:sldLayoutId id="2147483713" r:id="rId25"/>
    <p:sldLayoutId id="2147483714" r:id="rId26"/>
    <p:sldLayoutId id="2147483715" r:id="rId27"/>
    <p:sldLayoutId id="2147483716" r:id="rId28"/>
    <p:sldLayoutId id="2147483717" r:id="rId29"/>
    <p:sldLayoutId id="2147483718" r:id="rId30"/>
    <p:sldLayoutId id="2147483719" r:id="rId31"/>
  </p:sldLayoutIdLst>
  <p:hf sldNum="0" hdr="0" ftr="0" dt="0"/>
  <p:txStyles>
    <p:titleStyle>
      <a:lvl1pPr algn="l" defTabSz="914400" rtl="0" eaLnBrk="1" latinLnBrk="0" hangingPunct="1">
        <a:lnSpc>
          <a:spcPct val="90000"/>
        </a:lnSpc>
        <a:spcBef>
          <a:spcPct val="0"/>
        </a:spcBef>
        <a:spcAft>
          <a:spcPts val="1200"/>
        </a:spcAft>
        <a:buNone/>
        <a:defRPr sz="3200" b="1" kern="1200">
          <a:solidFill>
            <a:schemeClr val="tx2"/>
          </a:solidFill>
          <a:latin typeface="+mj-lt"/>
          <a:ea typeface="+mj-ea"/>
          <a:cs typeface="+mj-cs"/>
        </a:defRPr>
      </a:lvl1pPr>
    </p:titleStyle>
    <p:bodyStyle>
      <a:lvl1pPr marL="274320" indent="-274320" algn="l" defTabSz="914400" rtl="0" eaLnBrk="1" latinLnBrk="0" hangingPunct="1">
        <a:lnSpc>
          <a:spcPct val="100000"/>
        </a:lnSpc>
        <a:spcBef>
          <a:spcPts val="0"/>
        </a:spcBef>
        <a:spcAft>
          <a:spcPts val="1200"/>
        </a:spcAft>
        <a:buClr>
          <a:schemeClr val="tx2"/>
        </a:buClr>
        <a:buSzPct val="100000"/>
        <a:buFont typeface="Arial" panose="020B0604020202020204" pitchFamily="34" charset="0"/>
        <a:buChar char="•"/>
        <a:defRPr sz="2800" kern="1200">
          <a:solidFill>
            <a:schemeClr val="tx1"/>
          </a:solidFill>
          <a:latin typeface="+mn-lt"/>
          <a:ea typeface="+mn-ea"/>
          <a:cs typeface="+mn-cs"/>
        </a:defRPr>
      </a:lvl1pPr>
      <a:lvl2pPr marL="640080" indent="-274320" algn="l" defTabSz="914400" rtl="0" eaLnBrk="1" latinLnBrk="0" hangingPunct="1">
        <a:lnSpc>
          <a:spcPct val="100000"/>
        </a:lnSpc>
        <a:spcBef>
          <a:spcPts val="0"/>
        </a:spcBef>
        <a:spcAft>
          <a:spcPts val="1200"/>
        </a:spcAft>
        <a:buSzPct val="90000"/>
        <a:buFont typeface="Arial" panose="020B0604020202020204" pitchFamily="34" charset="0"/>
        <a:buChar char="–"/>
        <a:defRPr sz="2400" kern="1200">
          <a:solidFill>
            <a:schemeClr val="tx1"/>
          </a:solidFill>
          <a:latin typeface="+mn-lt"/>
          <a:ea typeface="+mn-ea"/>
          <a:cs typeface="+mn-cs"/>
        </a:defRPr>
      </a:lvl2pPr>
      <a:lvl3pPr marL="914400" indent="-228600" algn="l" defTabSz="914400" rtl="0" eaLnBrk="1" latinLnBrk="0" hangingPunct="1">
        <a:lnSpc>
          <a:spcPct val="100000"/>
        </a:lnSpc>
        <a:spcBef>
          <a:spcPts val="0"/>
        </a:spcBef>
        <a:spcAft>
          <a:spcPts val="1200"/>
        </a:spcAft>
        <a:buSzPct val="100000"/>
        <a:buFont typeface="Arial" panose="020B0604020202020204" pitchFamily="34" charset="0"/>
        <a:buChar char="•"/>
        <a:defRPr sz="2400" kern="1200">
          <a:solidFill>
            <a:schemeClr val="tx1"/>
          </a:solidFill>
          <a:latin typeface="+mn-lt"/>
          <a:ea typeface="+mn-ea"/>
          <a:cs typeface="+mn-cs"/>
        </a:defRPr>
      </a:lvl3pPr>
      <a:lvl4pPr marL="1280160" indent="-274320" algn="l" defTabSz="914400" rtl="0" eaLnBrk="1" latinLnBrk="0" hangingPunct="1">
        <a:lnSpc>
          <a:spcPct val="100000"/>
        </a:lnSpc>
        <a:spcBef>
          <a:spcPts val="0"/>
        </a:spcBef>
        <a:spcAft>
          <a:spcPts val="1200"/>
        </a:spcAft>
        <a:buSzPct val="90000"/>
        <a:buFont typeface="Arial" panose="020B0604020202020204" pitchFamily="34" charset="0"/>
        <a:buChar char="–"/>
        <a:defRPr sz="2400" kern="1200">
          <a:solidFill>
            <a:schemeClr val="tx1"/>
          </a:solidFill>
          <a:latin typeface="+mn-lt"/>
          <a:ea typeface="+mn-ea"/>
          <a:cs typeface="+mn-cs"/>
        </a:defRPr>
      </a:lvl4pPr>
      <a:lvl5pPr marL="1554480" indent="-228600" algn="l" defTabSz="914400" rtl="0" eaLnBrk="1" latinLnBrk="0" hangingPunct="1">
        <a:lnSpc>
          <a:spcPct val="100000"/>
        </a:lnSpc>
        <a:spcBef>
          <a:spcPts val="0"/>
        </a:spcBef>
        <a:spcAft>
          <a:spcPts val="1200"/>
        </a:spcAft>
        <a:buSzPct val="100000"/>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A4A3A4"/>
          </p15:clr>
        </p15:guide>
        <p15:guide id="3" pos="288">
          <p15:clr>
            <a:srgbClr val="5ACBF0"/>
          </p15:clr>
        </p15:guide>
        <p15:guide id="4" orient="horz" pos="2160">
          <p15:clr>
            <a:srgbClr val="A4A3A4"/>
          </p15:clr>
        </p15:guide>
        <p15:guide id="5" orient="horz" pos="231">
          <p15:clr>
            <a:srgbClr val="5ACBF0"/>
          </p15:clr>
        </p15:guide>
        <p15:guide id="6" pos="7391">
          <p15:clr>
            <a:srgbClr val="5ACBF0"/>
          </p15:clr>
        </p15:guide>
        <p15:guide id="7" orient="horz" pos="3772">
          <p15:clr>
            <a:srgbClr val="FBAE40"/>
          </p15:clr>
        </p15:guide>
        <p15:guide id="9" orient="horz" pos="4110">
          <p15:clr>
            <a:srgbClr val="5ACBF0"/>
          </p15:clr>
        </p15:guide>
        <p15:guide id="10" orient="horz" pos="537">
          <p15:clr>
            <a:srgbClr val="FDE53C"/>
          </p15:clr>
        </p15:guide>
        <p15:guide id="11" orient="horz" pos="846">
          <p15:clr>
            <a:srgbClr val="FDE53C"/>
          </p15:clr>
        </p15:guide>
        <p15:guide id="12" orient="horz" pos="962">
          <p15:clr>
            <a:srgbClr val="5ACBF0"/>
          </p15:clr>
        </p15:guide>
        <p15:guide id="13" orient="horz" pos="4002">
          <p15:clr>
            <a:srgbClr val="5ACBF0"/>
          </p15:clr>
        </p15:guide>
        <p15:guide id="14" pos="3752">
          <p15:clr>
            <a:srgbClr val="5ACBF0"/>
          </p15:clr>
        </p15:guide>
        <p15:guide id="15" pos="3927">
          <p15:clr>
            <a:srgbClr val="5ACBF0"/>
          </p15:clr>
        </p15:guide>
        <p15:guide id="16" pos="2655">
          <p15:clr>
            <a:srgbClr val="5ACBF0"/>
          </p15:clr>
        </p15:guide>
        <p15:guide id="17" pos="5024">
          <p15:clr>
            <a:srgbClr val="5ACBF0"/>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9.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notesSlide" Target="../notesSlides/notesSlide1.xml"/><Relationship Id="rId5" Type="http://schemas.openxmlformats.org/officeDocument/2006/relationships/slideLayout" Target="../slideLayouts/slideLayout3.xml"/><Relationship Id="rId4" Type="http://schemas.openxmlformats.org/officeDocument/2006/relationships/tags" Target="../tags/tag4.xml"/></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60418"/>
          </a:xfrm>
          <a:prstGeom prst="rect">
            <a:avLst/>
          </a:prstGeom>
        </p:spPr>
      </p:pic>
      <p:sp>
        <p:nvSpPr>
          <p:cNvPr id="4" name="CaixaDeTexto 4"/>
          <p:cNvSpPr txBox="1"/>
          <p:nvPr/>
        </p:nvSpPr>
        <p:spPr>
          <a:xfrm>
            <a:off x="4223792" y="4077072"/>
            <a:ext cx="7568408" cy="1329595"/>
          </a:xfrm>
          <a:prstGeom prst="rect">
            <a:avLst/>
          </a:prstGeom>
          <a:noFill/>
        </p:spPr>
        <p:txBody>
          <a:bodyPr wrap="square" lIns="0" tIns="0" rIns="0" bIns="0" rtlCol="0">
            <a:spAutoFit/>
          </a:bodyPr>
          <a:lstStyle/>
          <a:p>
            <a:pPr algn="r">
              <a:lnSpc>
                <a:spcPct val="90000"/>
              </a:lnSpc>
            </a:pPr>
            <a:r>
              <a:rPr lang="pt-BR" sz="2800" b="1" cap="all" dirty="0">
                <a:solidFill>
                  <a:schemeClr val="bg1"/>
                </a:solidFill>
                <a:latin typeface="Arial Narrow" panose="020B0606020202030204" pitchFamily="34" charset="0"/>
                <a:ea typeface="Tahoma" pitchFamily="34" charset="0"/>
                <a:cs typeface="Arial" pitchFamily="34" charset="0"/>
              </a:rPr>
              <a:t>ESTRUTURA DE GOVERNANÇA LGPD – EQUATORIAL ENERGIA</a:t>
            </a:r>
          </a:p>
          <a:p>
            <a:pPr algn="r">
              <a:lnSpc>
                <a:spcPct val="90000"/>
              </a:lnSpc>
            </a:pPr>
            <a:endParaRPr lang="pt-BR" sz="2000" cap="all" dirty="0">
              <a:solidFill>
                <a:schemeClr val="bg1"/>
              </a:solidFill>
              <a:latin typeface="Arial Narrow" panose="020B0606020202030204" pitchFamily="34" charset="0"/>
              <a:ea typeface="Tahoma" pitchFamily="34" charset="0"/>
              <a:cs typeface="Arial" pitchFamily="34" charset="0"/>
            </a:endParaRPr>
          </a:p>
          <a:p>
            <a:pPr algn="r">
              <a:lnSpc>
                <a:spcPct val="90000"/>
              </a:lnSpc>
            </a:pPr>
            <a:r>
              <a:rPr lang="pt-BR" sz="2000" cap="all" dirty="0">
                <a:solidFill>
                  <a:schemeClr val="bg1"/>
                </a:solidFill>
                <a:latin typeface="Arial Narrow" panose="020B0606020202030204" pitchFamily="34" charset="0"/>
                <a:ea typeface="Tahoma" pitchFamily="34" charset="0"/>
                <a:cs typeface="Arial" pitchFamily="34" charset="0"/>
              </a:rPr>
              <a:t>Jurídico - compliance - lgpd</a:t>
            </a:r>
          </a:p>
        </p:txBody>
      </p:sp>
    </p:spTree>
    <p:extLst>
      <p:ext uri="{BB962C8B-B14F-4D97-AF65-F5344CB8AC3E}">
        <p14:creationId xmlns:p14="http://schemas.microsoft.com/office/powerpoint/2010/main" val="4223526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10">
            <a:extLst>
              <a:ext uri="{FF2B5EF4-FFF2-40B4-BE49-F238E27FC236}">
                <a16:creationId xmlns:a16="http://schemas.microsoft.com/office/drawing/2014/main" id="{A0E66291-0C8C-4FBE-9FB9-C793341A90B6}"/>
              </a:ext>
            </a:extLst>
          </p:cNvPr>
          <p:cNvSpPr>
            <a:spLocks/>
          </p:cNvSpPr>
          <p:nvPr>
            <p:custDataLst>
              <p:tags r:id="rId1"/>
            </p:custDataLst>
          </p:nvPr>
        </p:nvSpPr>
        <p:spPr bwMode="blackWhite">
          <a:xfrm>
            <a:off x="4336188" y="2790908"/>
            <a:ext cx="1299980" cy="1138862"/>
          </a:xfrm>
          <a:custGeom>
            <a:avLst/>
            <a:gdLst>
              <a:gd name="T0" fmla="*/ 0 w 939"/>
              <a:gd name="T1" fmla="*/ 818174 h 839"/>
              <a:gd name="T2" fmla="*/ 1011746 w 939"/>
              <a:gd name="T3" fmla="*/ 818174 h 839"/>
              <a:gd name="T4" fmla="*/ 505873 w 939"/>
              <a:gd name="T5" fmla="*/ 0 h 839"/>
              <a:gd name="T6" fmla="*/ 0 w 939"/>
              <a:gd name="T7" fmla="*/ 818174 h 839"/>
              <a:gd name="T8" fmla="*/ 0 60000 65536"/>
              <a:gd name="T9" fmla="*/ 0 60000 65536"/>
              <a:gd name="T10" fmla="*/ 0 60000 65536"/>
              <a:gd name="T11" fmla="*/ 0 60000 65536"/>
              <a:gd name="T12" fmla="*/ 0 w 939"/>
              <a:gd name="T13" fmla="*/ 0 h 839"/>
              <a:gd name="T14" fmla="*/ 939 w 939"/>
              <a:gd name="T15" fmla="*/ 839 h 839"/>
            </a:gdLst>
            <a:ahLst/>
            <a:cxnLst>
              <a:cxn ang="T8">
                <a:pos x="T0" y="T1"/>
              </a:cxn>
              <a:cxn ang="T9">
                <a:pos x="T2" y="T3"/>
              </a:cxn>
              <a:cxn ang="T10">
                <a:pos x="T4" y="T5"/>
              </a:cxn>
              <a:cxn ang="T11">
                <a:pos x="T6" y="T7"/>
              </a:cxn>
            </a:cxnLst>
            <a:rect l="T12" t="T13" r="T14" b="T15"/>
            <a:pathLst>
              <a:path w="939" h="839">
                <a:moveTo>
                  <a:pt x="0" y="838"/>
                </a:moveTo>
                <a:lnTo>
                  <a:pt x="938" y="838"/>
                </a:lnTo>
                <a:lnTo>
                  <a:pt x="469" y="0"/>
                </a:lnTo>
                <a:lnTo>
                  <a:pt x="0" y="838"/>
                </a:lnTo>
              </a:path>
            </a:pathLst>
          </a:custGeom>
          <a:solidFill>
            <a:schemeClr val="accent1">
              <a:lumMod val="50000"/>
            </a:schemeClr>
          </a:solidFill>
          <a:ln w="12700" cap="rnd">
            <a:solidFill>
              <a:schemeClr val="bg1"/>
            </a:solidFill>
            <a:round/>
            <a:headEnd type="none" w="sm" len="sm"/>
            <a:tailEnd type="none" w="sm" len="sm"/>
          </a:ln>
        </p:spPr>
        <p:txBody>
          <a:bodyPr lIns="36000" tIns="288000" rIns="36000" bIns="36000" anchor="ctr" anchorCtr="0">
            <a:noAutofit/>
          </a:bodyPr>
          <a:lstStyle/>
          <a:p>
            <a:pPr algn="ctr">
              <a:defRPr/>
            </a:pPr>
            <a:endParaRPr lang="en-US" sz="1200" dirty="0">
              <a:solidFill>
                <a:schemeClr val="bg1"/>
              </a:solidFill>
              <a:latin typeface="Segoe UI" panose="020B0502040204020203" pitchFamily="34" charset="0"/>
              <a:cs typeface="Segoe UI" panose="020B0502040204020203" pitchFamily="34" charset="0"/>
            </a:endParaRPr>
          </a:p>
          <a:p>
            <a:pPr algn="ctr">
              <a:defRPr/>
            </a:pPr>
            <a:r>
              <a:rPr lang="en-US" sz="1200" dirty="0">
                <a:solidFill>
                  <a:schemeClr val="bg1"/>
                </a:solidFill>
                <a:latin typeface="Segoe UI" panose="020B0502040204020203" pitchFamily="34" charset="0"/>
                <a:cs typeface="Segoe UI" panose="020B0502040204020203" pitchFamily="34" charset="0"/>
              </a:rPr>
              <a:t>DPO</a:t>
            </a:r>
            <a:br>
              <a:rPr lang="en-US" sz="1200" dirty="0">
                <a:solidFill>
                  <a:schemeClr val="bg1"/>
                </a:solidFill>
                <a:latin typeface="Segoe UI" panose="020B0502040204020203" pitchFamily="34" charset="0"/>
                <a:cs typeface="Segoe UI" panose="020B0502040204020203" pitchFamily="34" charset="0"/>
              </a:rPr>
            </a:br>
            <a:r>
              <a:rPr lang="en-US" sz="1200" dirty="0">
                <a:solidFill>
                  <a:schemeClr val="bg1"/>
                </a:solidFill>
                <a:latin typeface="Segoe UI" panose="020B0502040204020203" pitchFamily="34" charset="0"/>
                <a:cs typeface="Segoe UI" panose="020B0502040204020203" pitchFamily="34" charset="0"/>
              </a:rPr>
              <a:t>(</a:t>
            </a:r>
            <a:r>
              <a:rPr lang="pt-BR" sz="1200" dirty="0">
                <a:solidFill>
                  <a:schemeClr val="bg1"/>
                </a:solidFill>
                <a:latin typeface="Segoe UI" panose="020B0502040204020203" pitchFamily="34" charset="0"/>
                <a:cs typeface="Segoe UI" panose="020B0502040204020203" pitchFamily="34" charset="0"/>
              </a:rPr>
              <a:t>Encarregado</a:t>
            </a:r>
            <a:r>
              <a:rPr lang="en-US" sz="1200" dirty="0">
                <a:solidFill>
                  <a:schemeClr val="bg1"/>
                </a:solidFill>
                <a:latin typeface="Segoe UI" panose="020B0502040204020203" pitchFamily="34" charset="0"/>
                <a:cs typeface="Segoe UI" panose="020B0502040204020203" pitchFamily="34" charset="0"/>
              </a:rPr>
              <a:t>)</a:t>
            </a:r>
          </a:p>
        </p:txBody>
      </p:sp>
      <p:sp>
        <p:nvSpPr>
          <p:cNvPr id="9" name="Freeform 11">
            <a:extLst>
              <a:ext uri="{FF2B5EF4-FFF2-40B4-BE49-F238E27FC236}">
                <a16:creationId xmlns:a16="http://schemas.microsoft.com/office/drawing/2014/main" id="{F12F4BE5-7BF2-42A0-B4C9-DE005110DDD9}"/>
              </a:ext>
            </a:extLst>
          </p:cNvPr>
          <p:cNvSpPr>
            <a:spLocks/>
          </p:cNvSpPr>
          <p:nvPr>
            <p:custDataLst>
              <p:tags r:id="rId2"/>
            </p:custDataLst>
          </p:nvPr>
        </p:nvSpPr>
        <p:spPr bwMode="blackWhite">
          <a:xfrm>
            <a:off x="3924564" y="3929770"/>
            <a:ext cx="2123228" cy="723928"/>
          </a:xfrm>
          <a:custGeom>
            <a:avLst/>
            <a:gdLst>
              <a:gd name="T0" fmla="*/ 0 w 1536"/>
              <a:gd name="T1" fmla="*/ 519723 h 533"/>
              <a:gd name="T2" fmla="*/ 1653098 w 1536"/>
              <a:gd name="T3" fmla="*/ 519723 h 533"/>
              <a:gd name="T4" fmla="*/ 1332171 w 1536"/>
              <a:gd name="T5" fmla="*/ 0 h 533"/>
              <a:gd name="T6" fmla="*/ 322004 w 1536"/>
              <a:gd name="T7" fmla="*/ 0 h 533"/>
              <a:gd name="T8" fmla="*/ 0 w 1536"/>
              <a:gd name="T9" fmla="*/ 519723 h 533"/>
              <a:gd name="T10" fmla="*/ 0 60000 65536"/>
              <a:gd name="T11" fmla="*/ 0 60000 65536"/>
              <a:gd name="T12" fmla="*/ 0 60000 65536"/>
              <a:gd name="T13" fmla="*/ 0 60000 65536"/>
              <a:gd name="T14" fmla="*/ 0 60000 65536"/>
              <a:gd name="T15" fmla="*/ 0 w 1536"/>
              <a:gd name="T16" fmla="*/ 0 h 533"/>
              <a:gd name="T17" fmla="*/ 1536 w 1536"/>
              <a:gd name="T18" fmla="*/ 533 h 533"/>
            </a:gdLst>
            <a:ahLst/>
            <a:cxnLst>
              <a:cxn ang="T10">
                <a:pos x="T0" y="T1"/>
              </a:cxn>
              <a:cxn ang="T11">
                <a:pos x="T2" y="T3"/>
              </a:cxn>
              <a:cxn ang="T12">
                <a:pos x="T4" y="T5"/>
              </a:cxn>
              <a:cxn ang="T13">
                <a:pos x="T6" y="T7"/>
              </a:cxn>
              <a:cxn ang="T14">
                <a:pos x="T8" y="T9"/>
              </a:cxn>
            </a:cxnLst>
            <a:rect l="T15" t="T16" r="T17" b="T18"/>
            <a:pathLst>
              <a:path w="1536" h="533">
                <a:moveTo>
                  <a:pt x="0" y="532"/>
                </a:moveTo>
                <a:lnTo>
                  <a:pt x="1535" y="532"/>
                </a:lnTo>
                <a:lnTo>
                  <a:pt x="1237" y="0"/>
                </a:lnTo>
                <a:lnTo>
                  <a:pt x="299" y="0"/>
                </a:lnTo>
                <a:lnTo>
                  <a:pt x="0" y="532"/>
                </a:lnTo>
              </a:path>
            </a:pathLst>
          </a:custGeom>
          <a:solidFill>
            <a:schemeClr val="accent1">
              <a:lumMod val="75000"/>
            </a:schemeClr>
          </a:solidFill>
          <a:ln w="12700" cap="rnd">
            <a:solidFill>
              <a:schemeClr val="bg1"/>
            </a:solidFill>
            <a:round/>
            <a:headEnd type="none" w="sm" len="sm"/>
            <a:tailEnd type="none" w="sm" len="sm"/>
          </a:ln>
        </p:spPr>
        <p:txBody>
          <a:bodyPr lIns="36000" tIns="36000" rIns="36000" bIns="36000" anchor="ctr" anchorCtr="0">
            <a:noAutofit/>
          </a:bodyPr>
          <a:lstStyle/>
          <a:p>
            <a:pPr algn="ctr">
              <a:defRPr/>
            </a:pPr>
            <a:endParaRPr lang="en-US" sz="1350" dirty="0">
              <a:solidFill>
                <a:schemeClr val="bg1"/>
              </a:solidFill>
              <a:latin typeface="Segoe UI" panose="020B0502040204020203" pitchFamily="34" charset="0"/>
              <a:cs typeface="Segoe UI" panose="020B0502040204020203" pitchFamily="34" charset="0"/>
            </a:endParaRPr>
          </a:p>
        </p:txBody>
      </p:sp>
      <p:sp>
        <p:nvSpPr>
          <p:cNvPr id="10" name="Freeform 12">
            <a:extLst>
              <a:ext uri="{FF2B5EF4-FFF2-40B4-BE49-F238E27FC236}">
                <a16:creationId xmlns:a16="http://schemas.microsoft.com/office/drawing/2014/main" id="{1F9A9A6E-F17C-485A-BBB7-0987DE79BC27}"/>
              </a:ext>
            </a:extLst>
          </p:cNvPr>
          <p:cNvSpPr>
            <a:spLocks/>
          </p:cNvSpPr>
          <p:nvPr>
            <p:custDataLst>
              <p:tags r:id="rId3"/>
            </p:custDataLst>
          </p:nvPr>
        </p:nvSpPr>
        <p:spPr bwMode="blackWhite">
          <a:xfrm>
            <a:off x="3511838" y="4651492"/>
            <a:ext cx="2948682" cy="728342"/>
          </a:xfrm>
          <a:custGeom>
            <a:avLst/>
            <a:gdLst>
              <a:gd name="T0" fmla="*/ 2147483647 w 2134"/>
              <a:gd name="T1" fmla="*/ 0 h 535"/>
              <a:gd name="T2" fmla="*/ 0 w 2134"/>
              <a:gd name="T3" fmla="*/ 2147483647 h 535"/>
              <a:gd name="T4" fmla="*/ 2147483647 w 2134"/>
              <a:gd name="T5" fmla="*/ 2147483647 h 535"/>
              <a:gd name="T6" fmla="*/ 2147483647 w 2134"/>
              <a:gd name="T7" fmla="*/ 0 h 535"/>
              <a:gd name="T8" fmla="*/ 2147483647 w 2134"/>
              <a:gd name="T9" fmla="*/ 0 h 535"/>
              <a:gd name="T10" fmla="*/ 0 60000 65536"/>
              <a:gd name="T11" fmla="*/ 0 60000 65536"/>
              <a:gd name="T12" fmla="*/ 0 60000 65536"/>
              <a:gd name="T13" fmla="*/ 0 60000 65536"/>
              <a:gd name="T14" fmla="*/ 0 60000 65536"/>
              <a:gd name="T15" fmla="*/ 0 w 2134"/>
              <a:gd name="T16" fmla="*/ 0 h 535"/>
              <a:gd name="T17" fmla="*/ 2134 w 2134"/>
              <a:gd name="T18" fmla="*/ 535 h 535"/>
            </a:gdLst>
            <a:ahLst/>
            <a:cxnLst>
              <a:cxn ang="T10">
                <a:pos x="T0" y="T1"/>
              </a:cxn>
              <a:cxn ang="T11">
                <a:pos x="T2" y="T3"/>
              </a:cxn>
              <a:cxn ang="T12">
                <a:pos x="T4" y="T5"/>
              </a:cxn>
              <a:cxn ang="T13">
                <a:pos x="T6" y="T7"/>
              </a:cxn>
              <a:cxn ang="T14">
                <a:pos x="T8" y="T9"/>
              </a:cxn>
            </a:cxnLst>
            <a:rect l="T15" t="T16" r="T17" b="T18"/>
            <a:pathLst>
              <a:path w="2134" h="535">
                <a:moveTo>
                  <a:pt x="299" y="0"/>
                </a:moveTo>
                <a:lnTo>
                  <a:pt x="0" y="534"/>
                </a:lnTo>
                <a:lnTo>
                  <a:pt x="2133" y="534"/>
                </a:lnTo>
                <a:lnTo>
                  <a:pt x="1834" y="0"/>
                </a:lnTo>
                <a:lnTo>
                  <a:pt x="299" y="0"/>
                </a:lnTo>
              </a:path>
            </a:pathLst>
          </a:custGeom>
          <a:solidFill>
            <a:schemeClr val="accent1"/>
          </a:solidFill>
          <a:ln w="12700" cap="rnd">
            <a:solidFill>
              <a:schemeClr val="bg1"/>
            </a:solidFill>
            <a:round/>
            <a:headEnd type="none" w="sm" len="sm"/>
            <a:tailEnd type="none" w="sm" len="sm"/>
          </a:ln>
        </p:spPr>
        <p:txBody>
          <a:bodyPr lIns="36000" tIns="36000" rIns="36000" bIns="36000" anchor="ctr" anchorCtr="0">
            <a:noAutofit/>
          </a:bodyPr>
          <a:lstStyle/>
          <a:p>
            <a:pPr algn="ctr"/>
            <a:r>
              <a:rPr lang="pt-BR" sz="1400" dirty="0">
                <a:solidFill>
                  <a:schemeClr val="bg1"/>
                </a:solidFill>
                <a:latin typeface="Segoe UI" panose="020B0502040204020203" pitchFamily="34" charset="0"/>
                <a:cs typeface="Segoe UI" panose="020B0502040204020203" pitchFamily="34" charset="0"/>
              </a:rPr>
              <a:t>Facilitadores de Privacidade</a:t>
            </a:r>
          </a:p>
        </p:txBody>
      </p:sp>
      <p:pic>
        <p:nvPicPr>
          <p:cNvPr id="11" name="Imagem 10">
            <a:extLst>
              <a:ext uri="{FF2B5EF4-FFF2-40B4-BE49-F238E27FC236}">
                <a16:creationId xmlns:a16="http://schemas.microsoft.com/office/drawing/2014/main" id="{462C3EAE-1860-4146-9020-B982EF01B0D6}"/>
              </a:ext>
            </a:extLst>
          </p:cNvPr>
          <p:cNvPicPr>
            <a:picLocks noChangeAspect="1"/>
          </p:cNvPicPr>
          <p:nvPr/>
        </p:nvPicPr>
        <p:blipFill>
          <a:blip r:embed="rId7" cstate="print">
            <a:biLevel thresh="50000"/>
            <a:extLst>
              <a:ext uri="{28A0092B-C50C-407E-A947-70E740481C1C}">
                <a14:useLocalDpi xmlns:a14="http://schemas.microsoft.com/office/drawing/2010/main" val="0"/>
              </a:ext>
            </a:extLst>
          </a:blip>
          <a:stretch>
            <a:fillRect/>
          </a:stretch>
        </p:blipFill>
        <p:spPr>
          <a:xfrm>
            <a:off x="4698211" y="2088859"/>
            <a:ext cx="509091" cy="509091"/>
          </a:xfrm>
          <a:prstGeom prst="rect">
            <a:avLst/>
          </a:prstGeom>
        </p:spPr>
      </p:pic>
      <p:sp>
        <p:nvSpPr>
          <p:cNvPr id="12" name="CaixaDeTexto 11">
            <a:extLst>
              <a:ext uri="{FF2B5EF4-FFF2-40B4-BE49-F238E27FC236}">
                <a16:creationId xmlns:a16="http://schemas.microsoft.com/office/drawing/2014/main" id="{5FF2C040-597C-499C-A60E-D7E0A590F316}"/>
              </a:ext>
            </a:extLst>
          </p:cNvPr>
          <p:cNvSpPr txBox="1"/>
          <p:nvPr/>
        </p:nvSpPr>
        <p:spPr>
          <a:xfrm>
            <a:off x="5315120" y="2156955"/>
            <a:ext cx="1957715" cy="307777"/>
          </a:xfrm>
          <a:prstGeom prst="rect">
            <a:avLst/>
          </a:prstGeom>
          <a:noFill/>
        </p:spPr>
        <p:txBody>
          <a:bodyPr wrap="none" rtlCol="0">
            <a:spAutoFit/>
          </a:bodyPr>
          <a:lstStyle/>
          <a:p>
            <a:pPr algn="r"/>
            <a:r>
              <a:rPr lang="pt-BR" sz="1400" dirty="0">
                <a:latin typeface="Segoe UI" panose="020B0502040204020203" pitchFamily="34" charset="0"/>
                <a:cs typeface="Segoe UI" panose="020B0502040204020203" pitchFamily="34" charset="0"/>
              </a:rPr>
              <a:t>Comitê de Privacidade</a:t>
            </a:r>
          </a:p>
        </p:txBody>
      </p:sp>
      <p:sp>
        <p:nvSpPr>
          <p:cNvPr id="13" name="AutoShape 83">
            <a:extLst>
              <a:ext uri="{FF2B5EF4-FFF2-40B4-BE49-F238E27FC236}">
                <a16:creationId xmlns:a16="http://schemas.microsoft.com/office/drawing/2014/main" id="{AFB86FF8-BBDA-4C11-B397-F0574D09F677}"/>
              </a:ext>
            </a:extLst>
          </p:cNvPr>
          <p:cNvSpPr>
            <a:spLocks noChangeArrowheads="1"/>
          </p:cNvSpPr>
          <p:nvPr>
            <p:custDataLst>
              <p:tags r:id="rId4"/>
            </p:custDataLst>
          </p:nvPr>
        </p:nvSpPr>
        <p:spPr bwMode="gray">
          <a:xfrm rot="16200000">
            <a:off x="483921" y="3280440"/>
            <a:ext cx="3967056" cy="231729"/>
          </a:xfrm>
          <a:prstGeom prst="rightArrow">
            <a:avLst>
              <a:gd name="adj1" fmla="val 35713"/>
              <a:gd name="adj2" fmla="val 82054"/>
            </a:avLst>
          </a:prstGeom>
          <a:solidFill>
            <a:schemeClr val="tx2"/>
          </a:solidFill>
          <a:ln w="12700">
            <a:noFill/>
            <a:miter lim="800000"/>
            <a:headEnd/>
            <a:tailEnd/>
          </a:ln>
        </p:spPr>
        <p:txBody>
          <a:bodyPr lIns="0" tIns="0" rIns="0" bIns="0" anchor="ctr" anchorCtr="1"/>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effectLst/>
              <a:uLnTx/>
              <a:uFillTx/>
            </a:endParaRPr>
          </a:p>
        </p:txBody>
      </p:sp>
      <p:sp>
        <p:nvSpPr>
          <p:cNvPr id="14" name="CaixaDeTexto 13">
            <a:extLst>
              <a:ext uri="{FF2B5EF4-FFF2-40B4-BE49-F238E27FC236}">
                <a16:creationId xmlns:a16="http://schemas.microsoft.com/office/drawing/2014/main" id="{028D19E3-6269-4F1C-94EB-A72856D3919F}"/>
              </a:ext>
            </a:extLst>
          </p:cNvPr>
          <p:cNvSpPr txBox="1"/>
          <p:nvPr/>
        </p:nvSpPr>
        <p:spPr>
          <a:xfrm rot="16200000">
            <a:off x="1695274" y="3295819"/>
            <a:ext cx="1955984" cy="338554"/>
          </a:xfrm>
          <a:prstGeom prst="rect">
            <a:avLst/>
          </a:prstGeom>
          <a:noFill/>
        </p:spPr>
        <p:txBody>
          <a:bodyPr wrap="none" rtlCol="0">
            <a:spAutoFit/>
          </a:bodyPr>
          <a:lstStyle/>
          <a:p>
            <a:pPr algn="r"/>
            <a:r>
              <a:rPr lang="pt-BR" sz="1600" dirty="0">
                <a:latin typeface="Segoe UI" panose="020B0502040204020203" pitchFamily="34" charset="0"/>
                <a:cs typeface="Segoe UI" panose="020B0502040204020203" pitchFamily="34" charset="0"/>
              </a:rPr>
              <a:t>Alçada de Decisão </a:t>
            </a:r>
          </a:p>
        </p:txBody>
      </p:sp>
      <p:sp>
        <p:nvSpPr>
          <p:cNvPr id="15" name="CaixaDeTexto 14">
            <a:extLst>
              <a:ext uri="{FF2B5EF4-FFF2-40B4-BE49-F238E27FC236}">
                <a16:creationId xmlns:a16="http://schemas.microsoft.com/office/drawing/2014/main" id="{025FE15F-F5C0-4486-804B-308F0A785DC5}"/>
              </a:ext>
            </a:extLst>
          </p:cNvPr>
          <p:cNvSpPr txBox="1"/>
          <p:nvPr/>
        </p:nvSpPr>
        <p:spPr>
          <a:xfrm>
            <a:off x="4194038" y="4049354"/>
            <a:ext cx="1637118" cy="507831"/>
          </a:xfrm>
          <a:prstGeom prst="rect">
            <a:avLst/>
          </a:prstGeom>
          <a:noFill/>
        </p:spPr>
        <p:txBody>
          <a:bodyPr wrap="square" rtlCol="0">
            <a:spAutoFit/>
          </a:bodyPr>
          <a:lstStyle/>
          <a:p>
            <a:pPr algn="ctr"/>
            <a:r>
              <a:rPr lang="en-US" sz="1350" dirty="0">
                <a:solidFill>
                  <a:schemeClr val="bg1"/>
                </a:solidFill>
                <a:latin typeface="Segoe UI" panose="020B0502040204020203" pitchFamily="34" charset="0"/>
                <a:cs typeface="Segoe UI" panose="020B0502040204020203" pitchFamily="34" charset="0"/>
              </a:rPr>
              <a:t>Especialistas em Proteção de Dados</a:t>
            </a:r>
          </a:p>
        </p:txBody>
      </p:sp>
      <p:cxnSp>
        <p:nvCxnSpPr>
          <p:cNvPr id="21" name="Conector de Seta Reta 20">
            <a:extLst>
              <a:ext uri="{FF2B5EF4-FFF2-40B4-BE49-F238E27FC236}">
                <a16:creationId xmlns:a16="http://schemas.microsoft.com/office/drawing/2014/main" id="{B640F7D1-6A87-4486-9121-F75118E86523}"/>
              </a:ext>
            </a:extLst>
          </p:cNvPr>
          <p:cNvCxnSpPr/>
          <p:nvPr/>
        </p:nvCxnSpPr>
        <p:spPr>
          <a:xfrm>
            <a:off x="7327963" y="2319296"/>
            <a:ext cx="84221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CaixaDeTexto 22">
            <a:extLst>
              <a:ext uri="{FF2B5EF4-FFF2-40B4-BE49-F238E27FC236}">
                <a16:creationId xmlns:a16="http://schemas.microsoft.com/office/drawing/2014/main" id="{D17E6A78-A2A0-4A2B-998D-ED549757CA6D}"/>
              </a:ext>
            </a:extLst>
          </p:cNvPr>
          <p:cNvSpPr txBox="1"/>
          <p:nvPr/>
        </p:nvSpPr>
        <p:spPr>
          <a:xfrm>
            <a:off x="551384" y="470945"/>
            <a:ext cx="9573869" cy="646331"/>
          </a:xfrm>
          <a:prstGeom prst="rect">
            <a:avLst/>
          </a:prstGeom>
          <a:noFill/>
        </p:spPr>
        <p:txBody>
          <a:bodyPr wrap="square" rtlCol="0">
            <a:spAutoFit/>
          </a:bodyPr>
          <a:lstStyle/>
          <a:p>
            <a:r>
              <a:rPr lang="pt-BR" sz="1800" b="1" dirty="0">
                <a:solidFill>
                  <a:schemeClr val="tx1">
                    <a:lumMod val="75000"/>
                    <a:lumOff val="25000"/>
                  </a:schemeClr>
                </a:solidFill>
                <a:latin typeface="Segoe UI" panose="020B0502040204020203" pitchFamily="34" charset="0"/>
                <a:cs typeface="Segoe UI" panose="020B0502040204020203" pitchFamily="34" charset="0"/>
              </a:rPr>
              <a:t>Programa de Privacidade do GRUPO EQUATORIAL, estrutura da Governança em Dados Pessoais da Companhia:</a:t>
            </a:r>
          </a:p>
        </p:txBody>
      </p:sp>
      <p:sp>
        <p:nvSpPr>
          <p:cNvPr id="26" name="CaixaDeTexto 25">
            <a:extLst>
              <a:ext uri="{FF2B5EF4-FFF2-40B4-BE49-F238E27FC236}">
                <a16:creationId xmlns:a16="http://schemas.microsoft.com/office/drawing/2014/main" id="{F7178598-DFAA-4B9B-B682-11431E689FBB}"/>
              </a:ext>
            </a:extLst>
          </p:cNvPr>
          <p:cNvSpPr txBox="1"/>
          <p:nvPr/>
        </p:nvSpPr>
        <p:spPr>
          <a:xfrm>
            <a:off x="8402792" y="2123381"/>
            <a:ext cx="3314272" cy="338554"/>
          </a:xfrm>
          <a:prstGeom prst="rect">
            <a:avLst/>
          </a:prstGeom>
          <a:noFill/>
        </p:spPr>
        <p:txBody>
          <a:bodyPr wrap="square" rtlCol="0">
            <a:spAutoFit/>
          </a:bodyPr>
          <a:lstStyle/>
          <a:p>
            <a:r>
              <a:rPr lang="pt-BR" sz="1600" dirty="0"/>
              <a:t>Decisões de alto risco</a:t>
            </a:r>
          </a:p>
        </p:txBody>
      </p:sp>
    </p:spTree>
    <p:extLst>
      <p:ext uri="{BB962C8B-B14F-4D97-AF65-F5344CB8AC3E}">
        <p14:creationId xmlns:p14="http://schemas.microsoft.com/office/powerpoint/2010/main" val="2200323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68826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cFqw6ObvsE.Uv6ubMZS6Q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Ba6ZgcsggEW9ZwhL2jcV.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tpke.q3MRk.rxVEJ5Ati6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VeisDvefwU6Tw6WsJZvkrA"/>
</p:tagLst>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lumMod val="50000"/>
          </a:schemeClr>
        </a:solidFill>
        <a:ln>
          <a:noFill/>
        </a:ln>
        <a:effectLst/>
      </a:spPr>
      <a:bodyPr rtlCol="0" anchor="ctr"/>
      <a:lstStyle>
        <a:defPPr algn="ctr">
          <a:defRPr sz="1800" dirty="0" smtClean="0">
            <a:latin typeface="Arial Narrow" panose="020B060602020203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defRPr sz="1600" dirty="0" smtClean="0">
            <a:latin typeface="Arial Narrow" panose="020B0606020202030204" pitchFamily="34" charset="0"/>
          </a:defRPr>
        </a:defPPr>
      </a:lstStyle>
    </a:txDef>
  </a:objectDefaults>
  <a:extraClrSchemeLst/>
</a:theme>
</file>

<file path=ppt/theme/theme2.xml><?xml version="1.0" encoding="utf-8"?>
<a:theme xmlns:a="http://schemas.openxmlformats.org/drawingml/2006/main" name="1_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lumMod val="50000"/>
          </a:schemeClr>
        </a:solidFill>
        <a:ln>
          <a:noFill/>
        </a:ln>
        <a:effectLst/>
      </a:spPr>
      <a:bodyPr rtlCol="0" anchor="ctr"/>
      <a:lstStyle>
        <a:defPPr algn="ctr">
          <a:defRPr sz="1800" dirty="0" smtClean="0">
            <a:latin typeface="Arial Narrow" panose="020B060602020203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defRPr sz="1600" dirty="0" smtClean="0">
            <a:latin typeface="Arial Narrow" panose="020B0606020202030204" pitchFamily="34" charset="0"/>
          </a:defRPr>
        </a:defPPr>
      </a:lstStyle>
    </a:txDef>
  </a:objectDefaults>
  <a:extraClrSchemeLst/>
</a:theme>
</file>

<file path=ppt/theme/theme3.xml><?xml version="1.0" encoding="utf-8"?>
<a:theme xmlns:a="http://schemas.openxmlformats.org/drawingml/2006/main" name="White bkgrnd master">
  <a:themeElements>
    <a:clrScheme name="Gartner White Bkgrnd">
      <a:dk1>
        <a:srgbClr val="000000"/>
      </a:dk1>
      <a:lt1>
        <a:srgbClr val="FFFFFF"/>
      </a:lt1>
      <a:dk2>
        <a:srgbClr val="002856"/>
      </a:dk2>
      <a:lt2>
        <a:srgbClr val="FFFFFF"/>
      </a:lt2>
      <a:accent1>
        <a:srgbClr val="002856"/>
      </a:accent1>
      <a:accent2>
        <a:srgbClr val="A7AFAF"/>
      </a:accent2>
      <a:accent3>
        <a:srgbClr val="E2E4E4"/>
      </a:accent3>
      <a:accent4>
        <a:srgbClr val="009AD7"/>
      </a:accent4>
      <a:accent5>
        <a:srgbClr val="FF540A"/>
      </a:accent5>
      <a:accent6>
        <a:srgbClr val="FEC10D"/>
      </a:accent6>
      <a:hlink>
        <a:srgbClr val="0052D7"/>
      </a:hlink>
      <a:folHlink>
        <a:srgbClr val="0045B5"/>
      </a:folHlink>
    </a:clrScheme>
    <a:fontScheme name="Custom 1">
      <a:majorFont>
        <a:latin typeface="Arial Black"/>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D3D3D3"/>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rtlCol="0">
        <a:spAutoFit/>
      </a:bodyPr>
      <a:lstStyle>
        <a:defPPr>
          <a:defRPr dirty="0" smtClean="0"/>
        </a:defPPr>
      </a:lstStyle>
    </a:txDef>
  </a:objectDefaults>
  <a:extraClrSchemeLst/>
  <a:custClrLst>
    <a:custClr name="New Gartner Blue">
      <a:srgbClr val="002856"/>
    </a:custClr>
    <a:custClr name="Sky">
      <a:srgbClr val="009AD7"/>
    </a:custClr>
    <a:custClr name="Tangerine">
      <a:srgbClr val="FF540A"/>
    </a:custClr>
    <a:custClr name="Lemon">
      <a:srgbClr val="FEC10D"/>
    </a:custClr>
    <a:custClr name="Rose">
      <a:srgbClr val="E81159"/>
    </a:custClr>
    <a:custClr name="Steel">
      <a:srgbClr val="6F7878"/>
    </a:custClr>
    <a:custClr name="Black">
      <a:srgbClr val="000000"/>
    </a:custClr>
    <a:custClr name="White">
      <a:srgbClr val="FFFFFF"/>
    </a:custClr>
    <a:custClr name="White">
      <a:srgbClr val="FFFFFF"/>
    </a:custClr>
    <a:custClr name="Error Red">
      <a:srgbClr val="DE0A01"/>
    </a:custClr>
    <a:custClr name="New Gartner Blue Tint1">
      <a:srgbClr val="6A80A3"/>
    </a:custClr>
    <a:custClr name="Sky Tint1">
      <a:srgbClr val="49C5F4"/>
    </a:custClr>
    <a:custClr name="Tangerine Tint1">
      <a:srgbClr val="F8AF79"/>
    </a:custClr>
    <a:custClr name="Lemon Tint1">
      <a:srgbClr val="FFE48E"/>
    </a:custClr>
    <a:custClr name="Rose Tint1">
      <a:srgbClr val="F4729D"/>
    </a:custClr>
    <a:custClr name="Steel Tint1">
      <a:srgbClr val="979D9D"/>
    </a:custClr>
    <a:custClr name="White">
      <a:srgbClr val="FFFFFF"/>
    </a:custClr>
    <a:custClr name="White">
      <a:srgbClr val="FFFFFF"/>
    </a:custClr>
    <a:custClr name="White">
      <a:srgbClr val="FFFFFF"/>
    </a:custClr>
    <a:custClr name="Warning Yellow">
      <a:srgbClr val="F5AB23"/>
    </a:custClr>
    <a:custClr name="New Gartner Blue Tint2">
      <a:srgbClr val="A1B3CA"/>
    </a:custClr>
    <a:custClr name="Sky Tint2">
      <a:srgbClr val="91DCF8"/>
    </a:custClr>
    <a:custClr name="Tangerine Tint2">
      <a:srgbClr val="FBC9A6"/>
    </a:custClr>
    <a:custClr name="Lemon Tint2">
      <a:srgbClr val="FFEDB3"/>
    </a:custClr>
    <a:custClr name="Rose Tint2">
      <a:srgbClr val="F8A1BD"/>
    </a:custClr>
    <a:custClr name="Border Gray">
      <a:srgbClr val="D3D3D3"/>
    </a:custClr>
    <a:custClr name="White">
      <a:srgbClr val="FFFFFF"/>
    </a:custClr>
    <a:custClr name="White">
      <a:srgbClr val="FFFFFF"/>
    </a:custClr>
    <a:custClr name="White">
      <a:srgbClr val="FFFFFF"/>
    </a:custClr>
    <a:custClr name="Success Green">
      <a:srgbClr val="00A76D"/>
    </a:custClr>
    <a:custClr name="New Gartner Blue Tint3">
      <a:srgbClr val="D0DEEA"/>
    </a:custClr>
    <a:custClr name="Sky Tint3">
      <a:srgbClr val="DAF3FD"/>
    </a:custClr>
    <a:custClr name="White">
      <a:srgbClr val="FFFFFF"/>
    </a:custClr>
    <a:custClr name="White">
      <a:srgbClr val="FFFFFF"/>
    </a:custClr>
    <a:custClr name="Rose Tint3">
      <a:srgbClr val="F9C1D2"/>
    </a:custClr>
    <a:custClr name="Background Gray">
      <a:srgbClr val="F4F4F4"/>
    </a:custClr>
    <a:custClr name="White">
      <a:srgbClr val="FFFFFF"/>
    </a:custClr>
    <a:custClr name="White">
      <a:srgbClr val="FFFFFF"/>
    </a:custClr>
    <a:custClr name="White">
      <a:srgbClr val="FFFFFF"/>
    </a:custClr>
    <a:custClr name="White">
      <a:srgbClr val="FFFFFF"/>
    </a:custClr>
    <a:custClr name="New Gartner Blue Dark">
      <a:srgbClr val="355578"/>
    </a:custClr>
    <a:custClr name="Sky Dark">
      <a:srgbClr val="0074AD"/>
    </a:custClr>
    <a:custClr name="Tangerine Dark">
      <a:srgbClr val="932F18"/>
    </a:custClr>
    <a:custClr name="Lemon Dark">
      <a:srgbClr val="BF920B"/>
    </a:custClr>
    <a:custClr name="Rose Dark">
      <a:srgbClr val="AF0D43"/>
    </a:custClr>
    <a:custClr name="Steel Dark">
      <a:srgbClr val="535A54"/>
    </a:custClr>
    <a:custClr name="White">
      <a:srgbClr val="FFFFFF"/>
    </a:custClr>
    <a:custClr name="White">
      <a:srgbClr val="FFFFFF"/>
    </a:custClr>
    <a:custClr name="White">
      <a:srgbClr val="FFFFFF"/>
    </a:custClr>
    <a:custClr name="White">
      <a:srgbClr val="FFFFFF"/>
    </a:custClr>
  </a:custClrLst>
  <a:extLst>
    <a:ext uri="{05A4C25C-085E-4340-85A3-A5531E510DB2}">
      <thm15:themeFamily xmlns:thm15="http://schemas.microsoft.com/office/thememl/2012/main" name="2018_SUMMIT_TEMPLATE.pptx" id="{F018A82B-9632-4C73-B475-2FE0E1C43328}" vid="{4A98995B-84F2-4E72-B0B6-48A3FB7923E6}"/>
    </a:ext>
  </a:extLst>
</a:theme>
</file>

<file path=ppt/theme/theme4.xml><?xml version="1.0" encoding="utf-8"?>
<a:theme xmlns:a="http://schemas.openxmlformats.org/drawingml/2006/main" name="1_White bkgrnd master">
  <a:themeElements>
    <a:clrScheme name="Gartner White Bkgrnd">
      <a:dk1>
        <a:srgbClr val="000000"/>
      </a:dk1>
      <a:lt1>
        <a:srgbClr val="FFFFFF"/>
      </a:lt1>
      <a:dk2>
        <a:srgbClr val="002856"/>
      </a:dk2>
      <a:lt2>
        <a:srgbClr val="FFFFFF"/>
      </a:lt2>
      <a:accent1>
        <a:srgbClr val="002856"/>
      </a:accent1>
      <a:accent2>
        <a:srgbClr val="A7AFAF"/>
      </a:accent2>
      <a:accent3>
        <a:srgbClr val="E2E4E4"/>
      </a:accent3>
      <a:accent4>
        <a:srgbClr val="009AD7"/>
      </a:accent4>
      <a:accent5>
        <a:srgbClr val="FF540A"/>
      </a:accent5>
      <a:accent6>
        <a:srgbClr val="FEC10D"/>
      </a:accent6>
      <a:hlink>
        <a:srgbClr val="0052D7"/>
      </a:hlink>
      <a:folHlink>
        <a:srgbClr val="0045B5"/>
      </a:folHlink>
    </a:clrScheme>
    <a:fontScheme name="Custom 1">
      <a:majorFont>
        <a:latin typeface="Arial Black"/>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D3D3D3"/>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rtlCol="0">
        <a:spAutoFit/>
      </a:bodyPr>
      <a:lstStyle>
        <a:defPPr>
          <a:defRPr dirty="0" smtClean="0"/>
        </a:defPPr>
      </a:lstStyle>
    </a:txDef>
  </a:objectDefaults>
  <a:extraClrSchemeLst/>
  <a:custClrLst>
    <a:custClr name="New Gartner Blue">
      <a:srgbClr val="002856"/>
    </a:custClr>
    <a:custClr name="Sky">
      <a:srgbClr val="009AD7"/>
    </a:custClr>
    <a:custClr name="Tangerine">
      <a:srgbClr val="FF540A"/>
    </a:custClr>
    <a:custClr name="Lemon">
      <a:srgbClr val="FEC10D"/>
    </a:custClr>
    <a:custClr name="Rose">
      <a:srgbClr val="E81159"/>
    </a:custClr>
    <a:custClr name="Steel">
      <a:srgbClr val="6F7878"/>
    </a:custClr>
    <a:custClr name="Black">
      <a:srgbClr val="000000"/>
    </a:custClr>
    <a:custClr name="White">
      <a:srgbClr val="FFFFFF"/>
    </a:custClr>
    <a:custClr name="White">
      <a:srgbClr val="FFFFFF"/>
    </a:custClr>
    <a:custClr name="Error Red">
      <a:srgbClr val="DE0A01"/>
    </a:custClr>
    <a:custClr name="New Gartner Blue Tint1">
      <a:srgbClr val="6A80A3"/>
    </a:custClr>
    <a:custClr name="Sky Tint1">
      <a:srgbClr val="49C5F4"/>
    </a:custClr>
    <a:custClr name="Tangerine Tint1">
      <a:srgbClr val="F8AF79"/>
    </a:custClr>
    <a:custClr name="Lemon Tint1">
      <a:srgbClr val="FFE48E"/>
    </a:custClr>
    <a:custClr name="Rose Tint1">
      <a:srgbClr val="F4729D"/>
    </a:custClr>
    <a:custClr name="Steel Tint1">
      <a:srgbClr val="979D9D"/>
    </a:custClr>
    <a:custClr name="White">
      <a:srgbClr val="FFFFFF"/>
    </a:custClr>
    <a:custClr name="White">
      <a:srgbClr val="FFFFFF"/>
    </a:custClr>
    <a:custClr name="White">
      <a:srgbClr val="FFFFFF"/>
    </a:custClr>
    <a:custClr name="Warning Yellow">
      <a:srgbClr val="F5AB23"/>
    </a:custClr>
    <a:custClr name="New Gartner Blue Tint2">
      <a:srgbClr val="A1B3CA"/>
    </a:custClr>
    <a:custClr name="Sky Tint2">
      <a:srgbClr val="91DCF8"/>
    </a:custClr>
    <a:custClr name="Tangerine Tint2">
      <a:srgbClr val="FBC9A6"/>
    </a:custClr>
    <a:custClr name="Lemon Tint2">
      <a:srgbClr val="FFEDB3"/>
    </a:custClr>
    <a:custClr name="Rose Tint2">
      <a:srgbClr val="F8A1BD"/>
    </a:custClr>
    <a:custClr name="Border Gray">
      <a:srgbClr val="D3D3D3"/>
    </a:custClr>
    <a:custClr name="White">
      <a:srgbClr val="FFFFFF"/>
    </a:custClr>
    <a:custClr name="White">
      <a:srgbClr val="FFFFFF"/>
    </a:custClr>
    <a:custClr name="White">
      <a:srgbClr val="FFFFFF"/>
    </a:custClr>
    <a:custClr name="Success Green">
      <a:srgbClr val="00A76D"/>
    </a:custClr>
    <a:custClr name="New Gartner Blue Tint3">
      <a:srgbClr val="D0DEEA"/>
    </a:custClr>
    <a:custClr name="Sky Tint3">
      <a:srgbClr val="DAF3FD"/>
    </a:custClr>
    <a:custClr name="White">
      <a:srgbClr val="FFFFFF"/>
    </a:custClr>
    <a:custClr name="White">
      <a:srgbClr val="FFFFFF"/>
    </a:custClr>
    <a:custClr name="Rose Tint3">
      <a:srgbClr val="F9C1D2"/>
    </a:custClr>
    <a:custClr name="Background Gray">
      <a:srgbClr val="F4F4F4"/>
    </a:custClr>
    <a:custClr name="White">
      <a:srgbClr val="FFFFFF"/>
    </a:custClr>
    <a:custClr name="White">
      <a:srgbClr val="FFFFFF"/>
    </a:custClr>
    <a:custClr name="White">
      <a:srgbClr val="FFFFFF"/>
    </a:custClr>
    <a:custClr name="White">
      <a:srgbClr val="FFFFFF"/>
    </a:custClr>
    <a:custClr name="New Gartner Blue Dark">
      <a:srgbClr val="355578"/>
    </a:custClr>
    <a:custClr name="Sky Dark">
      <a:srgbClr val="0074AD"/>
    </a:custClr>
    <a:custClr name="Tangerine Dark">
      <a:srgbClr val="932F18"/>
    </a:custClr>
    <a:custClr name="Lemon Dark">
      <a:srgbClr val="BF920B"/>
    </a:custClr>
    <a:custClr name="Rose Dark">
      <a:srgbClr val="AF0D43"/>
    </a:custClr>
    <a:custClr name="Steel Dark">
      <a:srgbClr val="535A54"/>
    </a:custClr>
    <a:custClr name="White">
      <a:srgbClr val="FFFFFF"/>
    </a:custClr>
    <a:custClr name="White">
      <a:srgbClr val="FFFFFF"/>
    </a:custClr>
    <a:custClr name="White">
      <a:srgbClr val="FFFFFF"/>
    </a:custClr>
    <a:custClr name="White">
      <a:srgbClr val="FFFFFF"/>
    </a:custClr>
  </a:custClrLst>
  <a:extLst>
    <a:ext uri="{05A4C25C-085E-4340-85A3-A5531E510DB2}">
      <thm15:themeFamily xmlns:thm15="http://schemas.microsoft.com/office/thememl/2012/main" name="2018_SUMMIT_TEMPLATE.pptx" id="{F018A82B-9632-4C73-B475-2FE0E1C43328}" vid="{4A98995B-84F2-4E72-B0B6-48A3FB7923E6}"/>
    </a:ext>
  </a:extLst>
</a:theme>
</file>

<file path=ppt/theme/theme5.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94008</TotalTime>
  <Words>51</Words>
  <Application>Microsoft Office PowerPoint</Application>
  <PresentationFormat>Widescreen</PresentationFormat>
  <Paragraphs>11</Paragraphs>
  <Slides>3</Slides>
  <Notes>1</Notes>
  <HiddenSlides>0</HiddenSlides>
  <MMClips>0</MMClips>
  <ScaleCrop>false</ScaleCrop>
  <HeadingPairs>
    <vt:vector size="6" baseType="variant">
      <vt:variant>
        <vt:lpstr>Fontes usadas</vt:lpstr>
      </vt:variant>
      <vt:variant>
        <vt:i4>8</vt:i4>
      </vt:variant>
      <vt:variant>
        <vt:lpstr>Tema</vt:lpstr>
      </vt:variant>
      <vt:variant>
        <vt:i4>4</vt:i4>
      </vt:variant>
      <vt:variant>
        <vt:lpstr>Títulos de slides</vt:lpstr>
      </vt:variant>
      <vt:variant>
        <vt:i4>3</vt:i4>
      </vt:variant>
    </vt:vector>
  </HeadingPairs>
  <TitlesOfParts>
    <vt:vector size="15" baseType="lpstr">
      <vt:lpstr>Arial</vt:lpstr>
      <vt:lpstr>Arial Black</vt:lpstr>
      <vt:lpstr>Arial Narrow</vt:lpstr>
      <vt:lpstr>Calibri</vt:lpstr>
      <vt:lpstr>Segoe UI</vt:lpstr>
      <vt:lpstr>Times</vt:lpstr>
      <vt:lpstr>Wingdings</vt:lpstr>
      <vt:lpstr>Wingdings 3</vt:lpstr>
      <vt:lpstr>Tema do Office</vt:lpstr>
      <vt:lpstr>1_Tema do Office</vt:lpstr>
      <vt:lpstr>White bkgrnd master</vt:lpstr>
      <vt:lpstr>1_White bkgrnd master</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Marcelo Machado Gondim</dc:creator>
  <cp:lastModifiedBy>Brenna Caroliny Sousa Cunha</cp:lastModifiedBy>
  <cp:revision>3483</cp:revision>
  <cp:lastPrinted>2019-05-14T21:06:03Z</cp:lastPrinted>
  <dcterms:created xsi:type="dcterms:W3CDTF">2016-02-24T10:43:38Z</dcterms:created>
  <dcterms:modified xsi:type="dcterms:W3CDTF">2021-01-22T01:00:25Z</dcterms:modified>
</cp:coreProperties>
</file>